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F82A-7E3F-4593-AA8F-687A31DAB7D2}" type="datetimeFigureOut">
              <a:rPr lang="es-MX" smtClean="0"/>
              <a:pPr/>
              <a:t>19/05/2015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CD73-5F00-4DDA-913A-421037247F5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Hábitos alimenticios </a:t>
            </a:r>
            <a:endParaRPr lang="es-MX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4392488"/>
          </a:xfrm>
        </p:spPr>
        <p:txBody>
          <a:bodyPr>
            <a:normAutofit/>
          </a:bodyPr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El alimento le brinda a nuestros cuerpos la energía que necesitamos para funcionar. Para muchas personas, cambiar los hábitos alimentarios es muy </a:t>
            </a:r>
            <a:r>
              <a:rPr lang="es-MX" dirty="0" smtClean="0">
                <a:solidFill>
                  <a:schemeClr val="tx1"/>
                </a:solidFill>
              </a:rPr>
              <a:t>difícil.</a:t>
            </a:r>
            <a:endParaRPr lang="es-MX" dirty="0" smtClean="0"/>
          </a:p>
          <a:p>
            <a:pPr algn="l"/>
            <a:endParaRPr lang="es-MX" dirty="0"/>
          </a:p>
        </p:txBody>
      </p:sp>
      <p:sp>
        <p:nvSpPr>
          <p:cNvPr id="1026" name="AutoShape 2" descr="Resultado de imagen para habitos alimenti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Resultado de imagen para habitos alimenti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http://www.embarazada.com/media/upload/images/fotos_nuevo_contenido/bebe_articulos_de_familia/habitosnin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2" name="AutoShape 8" descr="http://www.embarazada.com/media/upload/images/fotos_nuevo_contenido/bebe_articulos_de_familia/habitosnin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http://www.buenasalud.net/wp-content/plugins/wp-o-matic/cache/buenos-habitos-alimentici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 descr="http://www.buenasalud.net/wp-content/plugins/wp-o-matic/cache/buenos-habitos-alimentic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4286250" cy="2396828"/>
          </a:xfrm>
          <a:prstGeom prst="rect">
            <a:avLst/>
          </a:prstGeom>
          <a:noFill/>
        </p:spPr>
      </p:pic>
      <p:pic>
        <p:nvPicPr>
          <p:cNvPr id="1038" name="Picture 14" descr="http://www.embarazada.com/media/upload/images/fotos_nuevo_contenido/bebe_articulos_de_familia/habitosni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2857500" cy="225437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dirty="0" smtClean="0"/>
              <a:t>8 malos </a:t>
            </a:r>
            <a:r>
              <a:rPr lang="es-MX" sz="3600" b="1" dirty="0"/>
              <a:t>hábitos alimenticios que enferman</a:t>
            </a:r>
            <a:br>
              <a:rPr lang="es-MX" sz="3600" b="1" dirty="0"/>
            </a:b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88843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1.-</a:t>
            </a:r>
            <a:r>
              <a:rPr lang="es-MX" b="1" dirty="0"/>
              <a:t> Saltear el desayuno</a:t>
            </a:r>
          </a:p>
          <a:p>
            <a:r>
              <a:rPr lang="es-MX" dirty="0" smtClean="0"/>
              <a:t>2.-</a:t>
            </a:r>
            <a:r>
              <a:rPr lang="es-MX" b="1" dirty="0"/>
              <a:t>Comer poco tiempo ante de acostarse</a:t>
            </a:r>
          </a:p>
          <a:p>
            <a:r>
              <a:rPr lang="es-MX" dirty="0" smtClean="0"/>
              <a:t>3.-</a:t>
            </a:r>
            <a:r>
              <a:rPr lang="es-MX" b="1" dirty="0"/>
              <a:t> Comer entre comidas</a:t>
            </a:r>
          </a:p>
          <a:p>
            <a:r>
              <a:rPr lang="es-MX" dirty="0" smtClean="0"/>
              <a:t>4.-</a:t>
            </a:r>
            <a:r>
              <a:rPr lang="es-MX" b="1" dirty="0"/>
              <a:t> No comer suficientes frutas y verduras</a:t>
            </a:r>
          </a:p>
          <a:p>
            <a:r>
              <a:rPr lang="es-MX" dirty="0" smtClean="0"/>
              <a:t>5.-</a:t>
            </a:r>
            <a:r>
              <a:rPr lang="es-MX" b="1" dirty="0"/>
              <a:t>Comer mientras se hace algo más</a:t>
            </a:r>
          </a:p>
          <a:p>
            <a:r>
              <a:rPr lang="es-MX" dirty="0" smtClean="0"/>
              <a:t>6.-</a:t>
            </a:r>
            <a:r>
              <a:rPr lang="es-MX" b="1" dirty="0"/>
              <a:t>Comer muy rápido</a:t>
            </a:r>
          </a:p>
          <a:p>
            <a:r>
              <a:rPr lang="es-MX" dirty="0" smtClean="0"/>
              <a:t>7.-</a:t>
            </a:r>
            <a:r>
              <a:rPr lang="es-MX" b="1" dirty="0"/>
              <a:t>Beber poca agua</a:t>
            </a:r>
          </a:p>
          <a:p>
            <a:r>
              <a:rPr lang="es-MX" dirty="0" smtClean="0"/>
              <a:t>8.-</a:t>
            </a:r>
            <a:r>
              <a:rPr lang="es-MX" b="1" dirty="0"/>
              <a:t> Abusar de los alimentos dietéticos</a:t>
            </a:r>
          </a:p>
          <a:p>
            <a:endParaRPr lang="es-MX" dirty="0"/>
          </a:p>
        </p:txBody>
      </p:sp>
      <p:pic>
        <p:nvPicPr>
          <p:cNvPr id="4098" name="Picture 2" descr="http://ella.paraguay.com/contenidos/uploads/2014/06/ma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97152"/>
            <a:ext cx="4104456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Hábitos alimenticios buenos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s-MX" dirty="0" smtClean="0"/>
              <a:t>1.- Tomar mucha agua.</a:t>
            </a:r>
          </a:p>
          <a:p>
            <a:r>
              <a:rPr lang="es-MX" dirty="0" smtClean="0"/>
              <a:t>2.-Comer frutas y verduras.</a:t>
            </a:r>
          </a:p>
          <a:p>
            <a:r>
              <a:rPr lang="es-MX" dirty="0" smtClean="0"/>
              <a:t>3.-Practicar la garra del buen  beber. </a:t>
            </a:r>
          </a:p>
          <a:p>
            <a:r>
              <a:rPr lang="es-MX" dirty="0" smtClean="0"/>
              <a:t>4.-Practicar el plato del buen comer.</a:t>
            </a:r>
          </a:p>
          <a:p>
            <a:r>
              <a:rPr lang="es-MX" dirty="0" smtClean="0"/>
              <a:t>5.-Entre otras cosas.</a:t>
            </a:r>
            <a:endParaRPr lang="es-MX" dirty="0"/>
          </a:p>
        </p:txBody>
      </p:sp>
      <p:sp>
        <p:nvSpPr>
          <p:cNvPr id="6148" name="AutoShape 4" descr="http://viviendosanos.com/wp-content/uploads/2011/04/dieteticaynutric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50" name="AutoShape 6" descr="http://viviendosanos.com/wp-content/uploads/2011/04/dieteticaynutric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dieteticaynutri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680248"/>
            <a:ext cx="3438525" cy="2177752"/>
          </a:xfrm>
          <a:prstGeom prst="rect">
            <a:avLst/>
          </a:prstGeom>
        </p:spPr>
      </p:pic>
      <p:sp>
        <p:nvSpPr>
          <p:cNvPr id="6152" name="AutoShape 8" descr="Resultado de imagen para habitos alimenticios bue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54" name="AutoShape 10" descr="Resultado de imagen para habitos alimenticios bue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56" name="AutoShape 12" descr="data:image/jpeg;base64,/9j/4AAQSkZJRgABAQAAAQABAAD/2wCEAAkGBxISEhUUEhIWFBMVFRQVFxUXFxQUFxgVFxQWGBQUFBQYHCggGBolHBQUITEhJSkrLi4uFx8zODMsNygtLisBCgoKDg0OGxAQGywkICQsLCwsLC0sLCwsLCwsLCwsLCwsLCwsLCwsLCwsLCwsLCwsLCwsLCwsLCwsLCwsLCwsLP/AABEIAMIBAwMBIgACEQEDEQH/xAAcAAACAgMBAQAAAAAAAAAAAAAFBgAEAQMHAgj/xAA9EAABAwIEAwYDBwQBAwUAAAABAAIDBBEFEiExBkFREyJhcYGRMqGxBxRCUsHR8CNi4fEVM3KiFyRDU4L/xAAaAQACAwEBAAAAAAAAAAAAAAACAwABBAUG/8QALhEAAgIBBAEDAwIGAwAAAAAAAAECEQMEEiExEwVBURQiYYGhFSNCUnGRBiQy/9oADAMBAAIRAxEAPwDtiiiiQEYK1SLatciGXRDwooolhECiiihRFFFFCiKLBICB4lxdRwmzpg5wNi1l3EedlCw6okCr+1Skb8IJ9LfWyo/+sVLzjePHun6XUsvazpqwkWk+1Chfa7y2/Vr9PPT9Ey4fjsE4vFKyTn3SCpZKYVUXhkgOy9qyiKKKKFEUUUUIRRRRQtEWFFFCyLBWVhQEiiiyoQwooooQiiiihC2ooomkMFa5FsK1SoZdEPKiwspYRFFFFCjBSpxPxtFTXbGO0ktfowf9x3J8B8lvx7HGCN7g7uR5szuRLd7dQNfUL5zxrHXzPc8uIzG9ug5C/hsnvD9il7sVjyqWRx9kOeOcW1FVcPlFvyg5WD/8jf1ul+RkhGkgt0A/wluGfX8R9UfoHgiw9j/rRUoJGhv4K09O78Tm+RJCoywluug8v3W+vh12t5OH7IaWkHQu9/2RUXZtDjf4kZwYyNcHtkGltAbO8uiD07r7i/8APFMVBTttdoym2hzOHzaptXuSzo2E8RSRjOXOAAuQbutbQkAla5PtVLTowOGovfokaWvlaMoeW+RvyQGuN9db7nYX9kqUV7Er5O8YF9oMM9gTkdpo7Y+RB09U309a12mx6Hn5dfRfLVDMWkEHT6Fdf4F4hMmWGU97dj+vgfFA04lOJ1BRaKWQkWO4W9QAiwsONt1VqcQYywvcnprZVKcY8tlpMtqKizE2E2Ol9idlYiqGO+FwNuhQxywl00Rpo2qLDTfZZTATKwSoSg1UJppLMAbG0i7idyOgQylQSVhlRYCyiKIooooQuLCysJpRgrVKtpWqVBLoh4UUUSwjKSvtH4n+7RiGN39aYhgtuA45QB0JJ35C6Z8ZxOOmhfNIbNY258egHiTYeq+dcfxZ8j5KuY/1HE5G8mflaPG1vZFGO50T8jj9plWKahbA0ElwYzY2yg3JcehI256rkdNh7n8ii+F0stQQ+aVz9bjO5zrX/KPUpno8MN9Gn1AHyWnPnTfHsVpNK4p37inFw489R7KzFg8sZ01HmnuPCnnZnroAvZwHm5wv0uSs3mNngQi1UJeOh2tqhcmGP6LpE2EkfD+n8CGVGGO3O3pb3/2p5i1gQo0WFNzDPt5oxPM2MWaPLfS3PfzVk0buTbfU+6E4o2x/n85q99gvHtK9RMSQedtff/K9SQ3AduNL+trr0Ib3P9tx/PJF8Kpw9traWvb01ui6FtAanZkflI0NvUHZN2ARlr2gE6G7TzQ/FsLORr+bSYz+h9/qjmCML2NePibYkeRsVUuUSKp0dZwapLmtvuAAf3+XzRdKeB1FrA7d35/wJlqJ8kbnAF1mk2HO3JLuhc1yaq+uijFpHC7gbN3c4c7NGpS/EGGNsjCbHqLG19AUvVFTNJKJvxMuRb8uunzQvF6qWXKyNz2WGrAbA31uVg1O3IqHwx0G8axUNcy1hfNc+NtEHZPK54IcR/290W6myCTYVLnjL5szW623sehTRGy1iSAAD6+a58oRgk07ZJONHQcDfeBmtyBY+a0Y1xJTUovNKAfy7uPoEm4bihFrPIvc3G1lvw/g2lnkkmnDnlxvdznW8eeoXRwayM0oLsVsXbLkPGbauN3ZRPDc2UuNrW9CmDAsQEjcv4mjVAcL4PkEPZskaxtyBYbtB08irnDmEdg55OYkXBvY7eO6iyZfIm1wy3toZ1hVZK1osLE36Be3VbAQLrZ5YfImmb1FrdMAVFfkj8kphAqKFYWhlEWqVbVqlQS6IeFFhCOKcVFPA5/4iLN8zslhHP8A7Tsc7aQQMPcjNz0dJ49QBdcmxuXO9rdwNfUn9re6L4zXElxJu5xI9Se8f0QJpzVFgL98WHkLBPjxGwmuaHPhyg0HL+ck+YdRgAafIIJw7Q5WC+/NM9IFgnO2dFRpFtlOOi9fc7/6C3wqwArjyC2DnYe3+f5VGroGnkjz2qpM1W0SL5EbGqfKDYWGyScQgdm87f4XU8Tpc17hJuL0wB8bn5K8b5oLIrQChhIyG343Rnn8QOXz2ajHDNIXzBrLX+IAnQt1Bb48vmqcMZcXAcwC0/3N1b5ajfxTDgT6ePI55s5zjk6t30+Sbly+OF1ZklwEK3CzKySFrLuIvbS/UH3Dm+q2cKYDUhxY6Ms5kuFgLj58jp0R3C8WikkOUDNa172JF9k0uqmtZdxtpzWbFrIz46Acn2AzRfdyC5wt4dd/qrz8bjLDlddxB0HJLFdVuqpgG/CL/wC0VpqUMblK52X1DJvah0D2CGUrmizCTqTY6n3VavpznZYZSRqeqYczYyT1Q+tna+2lzyWRZ1LiT5LtidXzPEhB01sQRp4WRenwepfFmAvm0F+h+iuiSmB/qgF1x8QTbR1GYC2gtpbay1YscZdlt2DMI4bZGxnbNzOtYi/d/wAo+9jMuVtm2GlrABeQ8EW5hUcRY0DUaHchPuMLSIDHY5NATlAcDp4eYVmCqH/Uc8hzhci/6IbNG57x3bMbqsQsLn3I02A8FijPK6VuvYjaL1VXOHeDtzp5Lw/Ey/loBy5lC8QuZADoByWirrhcNG23qh8j3cg2MTK5hAJfr43USw+XKbA3A8FE7fL+39wqOvFYWVhekEGCtUq2rVKgl0Q1PcACTsFyHj/iDtpS1p7kYNh1PM/X2TnxvjYYxzGnYd8jqdm+a4xX1BOY8zulxVjYgXPnnaNwDc/NEcAw8uriOTRf3shFE45i/wAfp/pNfBb7zudzy2/VOyOoB41czoVHBYWRKnYl9mIPOjWq9Bizm/HGfMLBtN7YwsC9kqjS4ix+x/dWy+6tC2jZmVeUr06UDdU6iujG7gFbLSK1TzSxxDQueLsBJ6DmjtRicfj7FbuHZ2S1DW89TbyCGMW5IKUqi2AsP4ImyNfJIG88trk+B6LfBwnS5rySS5htazR8Vxy8/dN2N4U8OcRM5oJ25BLk1E7W82vimZ3OP/lr9Tm73LsC4hCIJiYySORRvCMUM/dcb5Rsg9dS5SA6QLxhkjIpA5sjSeY2uuQ9M5St1f4BtocKelDHd0an0WyUvOg08ShknEoJBsL+YUmx1jmm9w7lbZG9JGiWaqiVxdlJurUVOW947dVZ4bo4pyXPlANtri60Y05rf6bZBYeKXDQSit9E3gPGJhJIABcAaoxwzi4f3Tpl09ks1rgy+R3etYHxW7AaCdjC4Fpc7Xfqix4skfuoiZ0IR5jeN4vzCtBhLbOalTA4ahjszreOqdYa2PLZxstOPHfMlQdgOf8Apmx/2t9E+J3xaFbcTfG9vxajZAampY3c2UdxdrlECfEFBCWFzT3uSSSxpIBPw3JV3FMY7NpDTclLLKh1ibEuKyZlvlaVAt0G/vnSyiVzTv8AFRV4n8k3s+jForatkTC97g1o5k2VLB8ZFQwOaLBwJBvcXG4PQhcsx6pmnqniSRpy7WN2N6NaL76Lu5c+1LarskIW+TpUHEUZkIJGQ2DXA3N/EbqzWV/ddk+PYX+TiBrbwXN6agDQHXdc7u1FvJGaOpLnAAgOGUB1wbm9u9bw5rE9XPa17j/p2+UnQr8dz5A2PU2773G+rjezS7rzsud1ju4T/OQ/Qru8jIpI3Nc1rruu5rgHi4PMHmuT/aPSMjqQxjWszMa5zG6BpJ6bC4sfVO0erjkfjrkBxrkVJO6xv91j7hOP2fU2YF2176+F0kVct3W5N/ZdX+z+iH3dp6has74G4O7DXbMjC3Q1ccgsCD5FrvoUCxrA80je0e4xg6tHwkf3WGo8EhU+BVLJ3xRs1e9oa8NJsA+4fHJ+AHS9uVwlQxqS5Y7JNxfCOrNhAOiKQE2CrMog24BJGXfXQjlcq/Rt7voluO2VBKVqyhXkoQYQ466ojijzsEn8XcROoniOOMSPyB7i64aL7DTc80Kg5OkHuUY2xsjo47XNj6/5XrDoWxTMkbyPPx3S/gOL1FUyV0ZjeIi3ZskebMwO7uYm1jmGo1sDzWIMbPaBkjSx99nD5hw0Ka4ShyKU4zTQ745M9z7X0JFvJA62gcTm2aEyV0faQMcN7fRDsRzdkGAa8ysepjabk/yJiltFurwV8gEjNQd9bWQt2A9k5r5nZQeQ1Tlw+O5l31NwUpcT1r21HZ5c1rWvsAVhhJ+wqfDPUmEtkGaMkBUJqJ7NL3TPQOswZrDRZpnRiRwtmFrm/JLU5N0CKsFG97uYV4YPl1c4380aqqqME9mALc0KxCqs0m9ydApLJK9sSJAiXD3zy2bo1m/mrbZ3xv7NtyB4lXaZ4hgzOHePvdTC4QRmO5190/H9/b4RbVcm7BWSum+N2XpmP0uuhQUwyDcusl3CMOLe+3numCSSzei3wxrZbZbZqeNdQh1ez8Tmd0eCpVOIODtDojmGVQfHZ2q58HcnFMNo51iU3bSdwWF7BE6bCWxx3ebkqxxFQNhkzMFg7X1VP7/dtiVmyNq4gKBgUzfBYVJzxdZSql8svaFaqmeGO7IFrrXyhxa0m1r2HNKVDV1ER1h5nQ3b3jzvzsj1T9ozQ0gU7XHawv73sqtDjUcsd5cocNmu5jwXdlGcI2uTpQ+mzZUqo2GpkfG0OeHHmAtcWZp5hZmg07SPVn06rdSvzLl5JPtnqMUYxh9vQUoajMRm1OnrbkVOI8Lgq8rHZmzNFmPs5wAJvYgbi680tObiw3THWYbJGxpNxccrEj30V44ZI3kh7HB9UxY3yuGcG4h4cqaR7u1idkuQJQD2buYseXquxcGRBtJEP7Gn3Cux0Zylr3iQPF7Foc0gcnA6XVumpmgBrBlLR8AFhYfl/ZbY+o+VqE1T/Y5GKkbJoQRqh0kIB0Nr9FoxvG3R91rL3FrnRVKY9qwEvObb0THqFdRDlkroIVNW2Ow3DtPFEoXWYSOaSZIn9tbtMwGtnfonOnjd2QJ6IscpNtsKDb7Bk2pWMRwiGqYBLGH28w4eLXDVeZJLO6BGaODQEHQo4N2NmuAThtG2nZ2cN2N3P4iTawJLt9PoqlRgnaOzOuSDe+yagxU5cRjvlBBde1gmSyfLFqo9IsQH/wBsWndrvkQvcTA5njZC4sQF3t5bEqnFVlh0cb/osmfNHbyIkqsuxsex1miw380r8ZPYyQSE2Lm29QjMeLhxdG54aWi4JSTxFXGR2uovoVnx4W6fsVGG58mKPFZDbX3TbgXZdsA/VzxZJGH05kfZo0CZqSmEUsRzWOYalN/lqVUFJR6Qd4pwcQgPYO6dwluGLtJBpZrdfVdCqa6ORpY6ztEDbhga67NidknLBb7j0Z1yB8RwieXKGMJbujvDfDRIzS6crJmw+Mgd4aq5GLBNwYoVbDaNlBRMY3KBoteKULXMLRoVviPivNRNy5roqcZRqgKaZzfEKFzXgOdZzTqOo8EbwogNXniuicf6wNso26pf7eQjQkeC4+WGydJB7/kK8XAdkOt9EnRRP6aInjdbJNkYxpJbvYEr1hA3bLuORSpc8hbimIPBRM/YR9FEu18lbjhkUhieWvBsbjxBVymzXaZbuHLqW9VqqHdo67/Uoq+mgLWiN5ue7Y7gr0MslJWuWdLP6bJybgMfCdaS/sgAIgCWk3v5FEK+EwvuPgdseh6Jc4fL4pMjrm58svn4LpHEmFkYeZAAbgO8RY6ELn5MO+bpcVZ0dHl8UIRk+3VMOcCiKSIkgF4PPoiXEdbGYywEF1xp0/l1yzhXEyzUOIv0KY2SFz7k3ubqPWqGLwpc9CM/p/8A2HklLjtHvDcSID2v1yEBzbWIFyBIOjgSAfAhGADpexvs8DcfokKoxAvlc49S245tBsL+lvZMeE421kZbILs/CRu13IhY5JS4bqjkeKTlUUUsSw57pCZOV9Og8vULx2bY9neimI406WwGw0B526X6IcSSk79r4Otp/SXJXkf6FibsycxFytpxd4Fr6KkWEojRYDJJq7ut+abDJlk6ibHo9Pij9xXjxGSQFmUOJ2sCPdNmDuyRta46gC6quhhpWXABdbfml6mxj+qXO2K2wyuDqTtmR6dZk3jVJDPj1W6wZFudz0CEUGA98yOfqVtjxKNx3ROneyyZcZ/cZ5abZ2Y+4tCXcZcI7vOgCZpZxZJXFNW1wyb5tEMtrVDMePcna4oXY6kVDnuAJ8ui2jDJZXAnRjeRRzBaL7tGAGA5vdGpnMDRdtijeb+lLg5s8nsBqZzYhlAsULxmdxcHdESrqd5ObQs5Dmg/3guflLLhL2e6KS90bMJxV+e5dqOSesCxXOdQEgVVEBd4OU9EZ4XmeGZjz2WXUbsS3xM+yUZcnUo6httVO1HXRK1PWHmr0dTyWF+ou6lEekHWP1Gui0YrWCNheBda4qsW2UqJ2ltjZdLHrsVNJ8gOLF+uxF07coBAVWhwSRx7zgG+CtV0xAtGABzPh4LS2V8ha1hIA3I6JSnvlukRx9hlwyhjiFgATzPMoFxJhvfzxga7j9UbimawWBubeaGVGJNLsp080eScXWMPxOrYIZSVFtgomJgFlE9aTGJpnzsV6iJBBUIWQt57Cjp/D0MVVRulc8CaLlzITPXY0x9B2fMM19AuZcEV8sbpGsF2yNs7u39QUwVdNN2EmRjiS0gADmVlnJxltxrvhmWWGLd5HwnaF3hyo1sOtv2XSJcHlZFnDuV7Ln3DGBSxvD52OZbYH6p5xniB3ZZG8xZDLDijKTn2FknPO4+PoVZnEu1HP5qxI/kFawvvfE243VunwoSSH8LeQWB4nJ8C8MMeHNJyBMRJNgLotRUDiRfRGRg7W2yWCt0+GgG7jcpsNLT5G5vUIuP2GKagjj1tcr1U1JAP0V0MVGtkjZudStTjS+DmRk5yuXIt4t2jwTySbNUOa+x0T+9wNx1StxLQgNLhuFlhFKR3NNl42tG3BZLm5TLFUtASBgk0pNgw6801GZsYAee8jm9nAnNhcpcm3FcTIFglRz3PlaSdAblMcoDxolqvjMbrjqkYpNs0QwRljcFwx0oYTI4G2gXvG43BpsL6LXgbyA0k7ohiNQD3RuiTTVt8nj5RcZ0ItRiDg3KN+Y6Kkx7i+7T5pinwe7yTzWqekjh21KZGdrgJP2B0lXpYi6v4ax4Z3AbcgqHbh17NRPCsRcGZbeqvZFqpk2N9FukxcA5ZO6eiP08gtdut0swUMJcS5xcTvdMFDSMY3uPuOiyZfTtyvGyla7LMtVlGqHPrJJPgBt1RmGla4d7VDnUj4i4Rm9joEMPTZY6k+Q1KJIcJe/V7yBzRGAtBysGgQyaolbpJoglbiZYe6TquphwOTpKgoRcuIjV95ZDLd1msIJ9Us4mySecSRkWC0U9cJjaR2vitggeHDs3WG3gk5NPOEuBiSupIPxPmAALgsoUYpubh7qK/Bqvx/sd4sQOoPs2AAM8hPUN0CMQ8N0EH/wAYcep1PzTE/OwEPB/niqzZI/xBdDNl8fCQMcmXNzOT/QHf8lBFfJGBboAFthxd7xdjdFcmFNlJOW3PZKuOcTxMaWQanbRIeab5s14NKsrqMG/yzxi2LOfJa+g+q34Y1rz3tUmtrje5RnBcTGbeyxzUr3M7+XSOGHbFVQ9spwG6BCKioLHg7BFqWcOatFfRNeNQhyO1wcTG6k1M3UNdmPVE21DdrpXpqj7tyuFplxEudnboo87ilRJaXc+FwPLWIPjcLNC7ZVoMXc5lxyQuprjI4Zj3VeXUKUdqF4sE4yslVI1rxlOhXmvaCNdlolowJBY3CzislmHyScbs6MUuKZ6wirjOjQLhVscaDcW35oXwzhsgJcXblNL8PDt9Uyap0mFuhjnYpYRXFriw625q5jDAQCi82BNGoGqBcQzZBYq3FN8DVmjOdxNMXEGUhg5JhoarN3juuX0jyZ7+K6JQxOLQ4clWqxLFVHkM0k8kv8h10WbUobXUbb+CIYe57226IXimJxxktclxnTVe4CdFOsdG1hDQB1Kow0c+jmWcN1XrMbjc0gK5w1jYdZoaSb2Fl0seJZF9yGqbhUom3tTfvNLXdCt9NWlp0KdXYZHMyz2i5CTa2kZC9zCdtj4IZaaWLp8B+aORdcjFhmKgjVV6iftJri+XnZKNNiwbIRu1GcLxoa6WVbty2snia5SN2POe/VryQBayBOpyRvr5I3JO4uvlFvBWIobpkM2TFHbLkZ5K6QGw+AM1cCT5K9QF4ksAQx3VXpIyF7bO8dCs71SdqSGRhLsxJhkhJIKisf8AKv6LCReH5Yf838FzhbjmGrYBI3K/Ygo9PhdPMNNPLRcwp8NDSCG2I5hM2F4m5tg6/muss6fElZmni2vdjdFjFuAHSCzKhwHQ2IStWfZvVt+Etf8A+K6HT1x5OV2PEXI1jwv2o0YvVdXhVJp/ocXqOEa1m8Dj5Fp/VUX4bURm5hkBH9pXfW4gOYXv7xGd2hR6eD9zZH/kOaqlBM5bg1c4AB4INhuCmWOcOCazHAd2j2CyKSD8oWf6CupGLL6lHI720KU1KHDUXQmrwi/w6Lowo4OgXl2GwnkFT9Ob90DD1La/c5rFSStblB0XqPDDzK6G7BoP4VrdgkR5/NLfpsrvgd/FY/AkGMMStxJVvccsYJudbcl1eXhmF25Pusw8MU7RYBXDQZE74Gw9Uww55bOb4TUFoDXJkpZgTYI4/hGC99fdWaTh+GPb6pX8Oy7rtA5PUcMvkEx0xeQ0c0hfadhb4y225XYGUbGkEHUKrjGDwVNu1AdbZbIaRx59zKtdtfHVHC8Ow0MY19ruT3hwIjA6hN0XDdI0WDArjKOBtrNGngkZNFObuUkc223Zz9te6N+UA+ypYtgclQdGOueYC6cREDfIPko6rA2AVw0GOElLcFcn7HDo/s4xB7yA0Nbf4nHl5BdD4I+zV0HemlBP9o/Uphq8byC5IASNxFx+4XbE7Xqt3lhH8l7ZtcsaeJcUhomHvXOtupXIqrGn1Epc42BPyVOuxSWQ3c4uPjqtMbnHdnslTe/skXt6Q2UNFGRcEXRGGiA8kqU7njZrh6IhFVyDk72SJYUx8M7iNTbC1l7jkd4JbbiUnj7FR2KyePsUHhBeRDK5z3bnReXyZRull+JyH83sVUqKyQt+FxKr6W+2NWpSVJDS6sbfVwUSSJ5v/r+qwr+miT6mXwdSbThYfThWcqhjUDsotmcw6IhS4qD8WhWh1JdVqigNlFJrotxjLsYo5wdjdbmvSSztYz3XHyVmPiNzP+oPVOjlFSxfA351O0QekxdkguCrgqAeaZ5BTgXRIvXaqj2qz2qLeVsLvarPanqqPbLImU3k2F3tj1U7U9VTEyz2qm8raWu1PVY7Q9VW7YLBqQOareXtLWcrBeqT65o5qnPjcTd3BVuL2hcvXl0oSnVcYwt2ddA6/jRx+AIdxdD9UVzW7kJdxbihjAcpuUh1ONTSHvOPkFUfKSgcglEu4tjssxIJIHQISIrqEFbI2FLbD2nptKFbpmZVIIyeSI09C48lSkyUXsPk6o/TRtI+EKhh2FO6JipcPPNEmwXRqZSsP4R7LcygYfwD2RCKlAW9rAOSIAHMwph/APZZfhLPyj2RO6xdQgK/4tn5R7LCL2UVlgRpWxqiiSh7N0S9vGiiisopyNHRBcTaOgUUUIgdhxs7RNFOVFE6IE+y0FFFEYBCvF1FEJZi68uKiihDRK49Sh9S89T7rKioiAVfI7XU+5Spisrte8fcqKK0WDqI7q61RRSRTNrFsAWVElho9xhW4GjooogYYYoGDoPZNFAwaaD2UUVoGQXiCssUURoUz0oooiKMLBUUVMJGLqKKK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58" name="AutoShape 14" descr="data:image/jpeg;base64,/9j/4AAQSkZJRgABAQAAAQABAAD/2wCEAAkGBxISEhUUEhIWFBMVFRQVFxUXFxQUFxgVFxQWGBQUFBQYHCggGBolHBQUITEhJSkrLi4uFx8zODMsNygtLisBCgoKDg0OGxAQGywkICQsLCwsLC0sLCwsLCwsLCwsLCwsLCwsLCwsLCwsLCwsLCwsLCwsLCwsLCwsLCwsLCwsLP/AABEIAMIBAwMBIgACEQEDEQH/xAAcAAACAgMBAQAAAAAAAAAAAAAFBgAEAQMHAgj/xAA9EAABAwIEAwYDBwQBAwUAAAABAAIDBBEFEiExBkFREyJhcYGRMqGxBxRCUsHR8CNi4fEVM3KiFyRDU4L/xAAaAQACAwEBAAAAAAAAAAAAAAACAwABBAUG/8QALhEAAgIBBAEDAwIGAwAAAAAAAAECEQMEEiExEwVBURQiYYGhFSNCUnGRBiQy/9oADAMBAAIRAxEAPwDtiiiiQEYK1SLatciGXRDwooolhECiiihRFFFFCiKLBICB4lxdRwmzpg5wNi1l3EedlCw6okCr+1Skb8IJ9LfWyo/+sVLzjePHun6XUsvazpqwkWk+1Chfa7y2/Vr9PPT9Ey4fjsE4vFKyTn3SCpZKYVUXhkgOy9qyiKKKKFEUUUUIRRRRQtEWFFFCyLBWVhQEiiiyoQwooooQiiiihC2ooomkMFa5FsK1SoZdEPKiwspYRFFFFCjBSpxPxtFTXbGO0ktfowf9x3J8B8lvx7HGCN7g7uR5szuRLd7dQNfUL5zxrHXzPc8uIzG9ug5C/hsnvD9il7sVjyqWRx9kOeOcW1FVcPlFvyg5WD/8jf1ul+RkhGkgt0A/wluGfX8R9UfoHgiw9j/rRUoJGhv4K09O78Tm+RJCoywluug8v3W+vh12t5OH7IaWkHQu9/2RUXZtDjf4kZwYyNcHtkGltAbO8uiD07r7i/8APFMVBTttdoym2hzOHzaptXuSzo2E8RSRjOXOAAuQbutbQkAla5PtVLTowOGovfokaWvlaMoeW+RvyQGuN9db7nYX9kqUV7Er5O8YF9oMM9gTkdpo7Y+RB09U309a12mx6Hn5dfRfLVDMWkEHT6Fdf4F4hMmWGU97dj+vgfFA04lOJ1BRaKWQkWO4W9QAiwsONt1VqcQYywvcnprZVKcY8tlpMtqKizE2E2Ol9idlYiqGO+FwNuhQxywl00Rpo2qLDTfZZTATKwSoSg1UJppLMAbG0i7idyOgQylQSVhlRYCyiKIooooQuLCysJpRgrVKtpWqVBLoh4UUUSwjKSvtH4n+7RiGN39aYhgtuA45QB0JJ35C6Z8ZxOOmhfNIbNY258egHiTYeq+dcfxZ8j5KuY/1HE5G8mflaPG1vZFGO50T8jj9plWKahbA0ElwYzY2yg3JcehI256rkdNh7n8ii+F0stQQ+aVz9bjO5zrX/KPUpno8MN9Gn1AHyWnPnTfHsVpNK4p37inFw489R7KzFg8sZ01HmnuPCnnZnroAvZwHm5wv0uSs3mNngQi1UJeOh2tqhcmGP6LpE2EkfD+n8CGVGGO3O3pb3/2p5i1gQo0WFNzDPt5oxPM2MWaPLfS3PfzVk0buTbfU+6E4o2x/n85q99gvHtK9RMSQedtff/K9SQ3AduNL+trr0Ib3P9tx/PJF8Kpw9traWvb01ui6FtAanZkflI0NvUHZN2ARlr2gE6G7TzQ/FsLORr+bSYz+h9/qjmCML2NePibYkeRsVUuUSKp0dZwapLmtvuAAf3+XzRdKeB1FrA7d35/wJlqJ8kbnAF1mk2HO3JLuhc1yaq+uijFpHC7gbN3c4c7NGpS/EGGNsjCbHqLG19AUvVFTNJKJvxMuRb8uunzQvF6qWXKyNz2WGrAbA31uVg1O3IqHwx0G8axUNcy1hfNc+NtEHZPK54IcR/290W6myCTYVLnjL5szW623sehTRGy1iSAAD6+a58oRgk07ZJONHQcDfeBmtyBY+a0Y1xJTUovNKAfy7uPoEm4bihFrPIvc3G1lvw/g2lnkkmnDnlxvdznW8eeoXRwayM0oLsVsXbLkPGbauN3ZRPDc2UuNrW9CmDAsQEjcv4mjVAcL4PkEPZskaxtyBYbtB08irnDmEdg55OYkXBvY7eO6iyZfIm1wy3toZ1hVZK1osLE36Be3VbAQLrZ5YfImmb1FrdMAVFfkj8kphAqKFYWhlEWqVbVqlQS6IeFFhCOKcVFPA5/4iLN8zslhHP8A7Tsc7aQQMPcjNz0dJ49QBdcmxuXO9rdwNfUn9re6L4zXElxJu5xI9Se8f0QJpzVFgL98WHkLBPjxGwmuaHPhyg0HL+ck+YdRgAafIIJw7Q5WC+/NM9IFgnO2dFRpFtlOOi9fc7/6C3wqwArjyC2DnYe3+f5VGroGnkjz2qpM1W0SL5EbGqfKDYWGyScQgdm87f4XU8Tpc17hJuL0wB8bn5K8b5oLIrQChhIyG343Rnn8QOXz2ajHDNIXzBrLX+IAnQt1Bb48vmqcMZcXAcwC0/3N1b5ajfxTDgT6ePI55s5zjk6t30+Sbly+OF1ZklwEK3CzKySFrLuIvbS/UH3Dm+q2cKYDUhxY6Ms5kuFgLj58jp0R3C8WikkOUDNa172JF9k0uqmtZdxtpzWbFrIz46Acn2AzRfdyC5wt4dd/qrz8bjLDlddxB0HJLFdVuqpgG/CL/wC0VpqUMblK52X1DJvah0D2CGUrmizCTqTY6n3VavpznZYZSRqeqYczYyT1Q+tna+2lzyWRZ1LiT5LtidXzPEhB01sQRp4WRenwepfFmAvm0F+h+iuiSmB/qgF1x8QTbR1GYC2gtpbay1YscZdlt2DMI4bZGxnbNzOtYi/d/wAo+9jMuVtm2GlrABeQ8EW5hUcRY0DUaHchPuMLSIDHY5NATlAcDp4eYVmCqH/Uc8hzhci/6IbNG57x3bMbqsQsLn3I02A8FijPK6VuvYjaL1VXOHeDtzp5Lw/Ey/loBy5lC8QuZADoByWirrhcNG23qh8j3cg2MTK5hAJfr43USw+XKbA3A8FE7fL+39wqOvFYWVhekEGCtUq2rVKgl0Q1PcACTsFyHj/iDtpS1p7kYNh1PM/X2TnxvjYYxzGnYd8jqdm+a4xX1BOY8zulxVjYgXPnnaNwDc/NEcAw8uriOTRf3shFE45i/wAfp/pNfBb7zudzy2/VOyOoB41czoVHBYWRKnYl9mIPOjWq9Bizm/HGfMLBtN7YwsC9kqjS4ix+x/dWy+6tC2jZmVeUr06UDdU6iujG7gFbLSK1TzSxxDQueLsBJ6DmjtRicfj7FbuHZ2S1DW89TbyCGMW5IKUqi2AsP4ImyNfJIG88trk+B6LfBwnS5rySS5htazR8Vxy8/dN2N4U8OcRM5oJ25BLk1E7W82vimZ3OP/lr9Tm73LsC4hCIJiYySORRvCMUM/dcb5Rsg9dS5SA6QLxhkjIpA5sjSeY2uuQ9M5St1f4BtocKelDHd0an0WyUvOg08ShknEoJBsL+YUmx1jmm9w7lbZG9JGiWaqiVxdlJurUVOW947dVZ4bo4pyXPlANtri60Y05rf6bZBYeKXDQSit9E3gPGJhJIABcAaoxwzi4f3Tpl09ks1rgy+R3etYHxW7AaCdjC4Fpc7Xfqix4skfuoiZ0IR5jeN4vzCtBhLbOalTA4ahjszreOqdYa2PLZxstOPHfMlQdgOf8Apmx/2t9E+J3xaFbcTfG9vxajZAampY3c2UdxdrlECfEFBCWFzT3uSSSxpIBPw3JV3FMY7NpDTclLLKh1ibEuKyZlvlaVAt0G/vnSyiVzTv8AFRV4n8k3s+jForatkTC97g1o5k2VLB8ZFQwOaLBwJBvcXG4PQhcsx6pmnqniSRpy7WN2N6NaL76Lu5c+1LarskIW+TpUHEUZkIJGQ2DXA3N/EbqzWV/ddk+PYX+TiBrbwXN6agDQHXdc7u1FvJGaOpLnAAgOGUB1wbm9u9bw5rE9XPa17j/p2+UnQr8dz5A2PU2773G+rjezS7rzsud1ju4T/OQ/Qru8jIpI3Nc1rruu5rgHi4PMHmuT/aPSMjqQxjWszMa5zG6BpJ6bC4sfVO0erjkfjrkBxrkVJO6xv91j7hOP2fU2YF2176+F0kVct3W5N/ZdX+z+iH3dp6has74G4O7DXbMjC3Q1ccgsCD5FrvoUCxrA80je0e4xg6tHwkf3WGo8EhU+BVLJ3xRs1e9oa8NJsA+4fHJ+AHS9uVwlQxqS5Y7JNxfCOrNhAOiKQE2CrMog24BJGXfXQjlcq/Rt7voluO2VBKVqyhXkoQYQ466ojijzsEn8XcROoniOOMSPyB7i64aL7DTc80Kg5OkHuUY2xsjo47XNj6/5XrDoWxTMkbyPPx3S/gOL1FUyV0ZjeIi3ZskebMwO7uYm1jmGo1sDzWIMbPaBkjSx99nD5hw0Ka4ShyKU4zTQ745M9z7X0JFvJA62gcTm2aEyV0faQMcN7fRDsRzdkGAa8ysepjabk/yJiltFurwV8gEjNQd9bWQt2A9k5r5nZQeQ1Tlw+O5l31NwUpcT1r21HZ5c1rWvsAVhhJ+wqfDPUmEtkGaMkBUJqJ7NL3TPQOswZrDRZpnRiRwtmFrm/JLU5N0CKsFG97uYV4YPl1c4380aqqqME9mALc0KxCqs0m9ydApLJK9sSJAiXD3zy2bo1m/mrbZ3xv7NtyB4lXaZ4hgzOHePvdTC4QRmO5190/H9/b4RbVcm7BWSum+N2XpmP0uuhQUwyDcusl3CMOLe+3numCSSzei3wxrZbZbZqeNdQh1ez8Tmd0eCpVOIODtDojmGVQfHZ2q58HcnFMNo51iU3bSdwWF7BE6bCWxx3ebkqxxFQNhkzMFg7X1VP7/dtiVmyNq4gKBgUzfBYVJzxdZSql8svaFaqmeGO7IFrrXyhxa0m1r2HNKVDV1ER1h5nQ3b3jzvzsj1T9ozQ0gU7XHawv73sqtDjUcsd5cocNmu5jwXdlGcI2uTpQ+mzZUqo2GpkfG0OeHHmAtcWZp5hZmg07SPVn06rdSvzLl5JPtnqMUYxh9vQUoajMRm1OnrbkVOI8Lgq8rHZmzNFmPs5wAJvYgbi680tObiw3THWYbJGxpNxccrEj30V44ZI3kh7HB9UxY3yuGcG4h4cqaR7u1idkuQJQD2buYseXquxcGRBtJEP7Gn3Cux0Zylr3iQPF7Foc0gcnA6XVumpmgBrBlLR8AFhYfl/ZbY+o+VqE1T/Y5GKkbJoQRqh0kIB0Nr9FoxvG3R91rL3FrnRVKY9qwEvObb0THqFdRDlkroIVNW2Ow3DtPFEoXWYSOaSZIn9tbtMwGtnfonOnjd2QJ6IscpNtsKDb7Bk2pWMRwiGqYBLGH28w4eLXDVeZJLO6BGaODQEHQo4N2NmuAThtG2nZ2cN2N3P4iTawJLt9PoqlRgnaOzOuSDe+yagxU5cRjvlBBde1gmSyfLFqo9IsQH/wBsWndrvkQvcTA5njZC4sQF3t5bEqnFVlh0cb/osmfNHbyIkqsuxsex1miw380r8ZPYyQSE2Lm29QjMeLhxdG54aWi4JSTxFXGR2uovoVnx4W6fsVGG58mKPFZDbX3TbgXZdsA/VzxZJGH05kfZo0CZqSmEUsRzWOYalN/lqVUFJR6Qd4pwcQgPYO6dwluGLtJBpZrdfVdCqa6ORpY6ztEDbhga67NidknLBb7j0Z1yB8RwieXKGMJbujvDfDRIzS6crJmw+Mgd4aq5GLBNwYoVbDaNlBRMY3KBoteKULXMLRoVviPivNRNy5roqcZRqgKaZzfEKFzXgOdZzTqOo8EbwogNXniuicf6wNso26pf7eQjQkeC4+WGydJB7/kK8XAdkOt9EnRRP6aInjdbJNkYxpJbvYEr1hA3bLuORSpc8hbimIPBRM/YR9FEu18lbjhkUhieWvBsbjxBVymzXaZbuHLqW9VqqHdo67/Uoq+mgLWiN5ue7Y7gr0MslJWuWdLP6bJybgMfCdaS/sgAIgCWk3v5FEK+EwvuPgdseh6Jc4fL4pMjrm58svn4LpHEmFkYeZAAbgO8RY6ELn5MO+bpcVZ0dHl8UIRk+3VMOcCiKSIkgF4PPoiXEdbGYywEF1xp0/l1yzhXEyzUOIv0KY2SFz7k3ubqPWqGLwpc9CM/p/8A2HklLjtHvDcSID2v1yEBzbWIFyBIOjgSAfAhGADpexvs8DcfokKoxAvlc49S245tBsL+lvZMeE421kZbILs/CRu13IhY5JS4bqjkeKTlUUUsSw57pCZOV9Og8vULx2bY9neimI406WwGw0B526X6IcSSk79r4Otp/SXJXkf6FibsycxFytpxd4Fr6KkWEojRYDJJq7ut+abDJlk6ibHo9Pij9xXjxGSQFmUOJ2sCPdNmDuyRta46gC6quhhpWXABdbfml6mxj+qXO2K2wyuDqTtmR6dZk3jVJDPj1W6wZFudz0CEUGA98yOfqVtjxKNx3ROneyyZcZ/cZ5abZ2Y+4tCXcZcI7vOgCZpZxZJXFNW1wyb5tEMtrVDMePcna4oXY6kVDnuAJ8ui2jDJZXAnRjeRRzBaL7tGAGA5vdGpnMDRdtijeb+lLg5s8nsBqZzYhlAsULxmdxcHdESrqd5ObQs5Dmg/3guflLLhL2e6KS90bMJxV+e5dqOSesCxXOdQEgVVEBd4OU9EZ4XmeGZjz2WXUbsS3xM+yUZcnUo6httVO1HXRK1PWHmr0dTyWF+ou6lEekHWP1Gui0YrWCNheBda4qsW2UqJ2ltjZdLHrsVNJ8gOLF+uxF07coBAVWhwSRx7zgG+CtV0xAtGABzPh4LS2V8ha1hIA3I6JSnvlukRx9hlwyhjiFgATzPMoFxJhvfzxga7j9UbimawWBubeaGVGJNLsp080eScXWMPxOrYIZSVFtgomJgFlE9aTGJpnzsV6iJBBUIWQt57Cjp/D0MVVRulc8CaLlzITPXY0x9B2fMM19AuZcEV8sbpGsF2yNs7u39QUwVdNN2EmRjiS0gADmVlnJxltxrvhmWWGLd5HwnaF3hyo1sOtv2XSJcHlZFnDuV7Ln3DGBSxvD52OZbYH6p5xniB3ZZG8xZDLDijKTn2FknPO4+PoVZnEu1HP5qxI/kFawvvfE243VunwoSSH8LeQWB4nJ8C8MMeHNJyBMRJNgLotRUDiRfRGRg7W2yWCt0+GgG7jcpsNLT5G5vUIuP2GKagjj1tcr1U1JAP0V0MVGtkjZudStTjS+DmRk5yuXIt4t2jwTySbNUOa+x0T+9wNx1StxLQgNLhuFlhFKR3NNl42tG3BZLm5TLFUtASBgk0pNgw6801GZsYAee8jm9nAnNhcpcm3FcTIFglRz3PlaSdAblMcoDxolqvjMbrjqkYpNs0QwRljcFwx0oYTI4G2gXvG43BpsL6LXgbyA0k7ohiNQD3RuiTTVt8nj5RcZ0ItRiDg3KN+Y6Kkx7i+7T5pinwe7yTzWqekjh21KZGdrgJP2B0lXpYi6v4ax4Z3AbcgqHbh17NRPCsRcGZbeqvZFqpk2N9FukxcA5ZO6eiP08gtdut0swUMJcS5xcTvdMFDSMY3uPuOiyZfTtyvGyla7LMtVlGqHPrJJPgBt1RmGla4d7VDnUj4i4Rm9joEMPTZY6k+Q1KJIcJe/V7yBzRGAtBysGgQyaolbpJoglbiZYe6TquphwOTpKgoRcuIjV95ZDLd1msIJ9Us4mySecSRkWC0U9cJjaR2vitggeHDs3WG3gk5NPOEuBiSupIPxPmAALgsoUYpubh7qK/Bqvx/sd4sQOoPs2AAM8hPUN0CMQ8N0EH/wAYcep1PzTE/OwEPB/niqzZI/xBdDNl8fCQMcmXNzOT/QHf8lBFfJGBboAFthxd7xdjdFcmFNlJOW3PZKuOcTxMaWQanbRIeab5s14NKsrqMG/yzxi2LOfJa+g+q34Y1rz3tUmtrje5RnBcTGbeyxzUr3M7+XSOGHbFVQ9spwG6BCKioLHg7BFqWcOatFfRNeNQhyO1wcTG6k1M3UNdmPVE21DdrpXpqj7tyuFplxEudnboo87ilRJaXc+FwPLWIPjcLNC7ZVoMXc5lxyQuprjI4Zj3VeXUKUdqF4sE4yslVI1rxlOhXmvaCNdlolowJBY3CzislmHyScbs6MUuKZ6wirjOjQLhVscaDcW35oXwzhsgJcXblNL8PDt9Uyap0mFuhjnYpYRXFriw625q5jDAQCi82BNGoGqBcQzZBYq3FN8DVmjOdxNMXEGUhg5JhoarN3juuX0jyZ7+K6JQxOLQ4clWqxLFVHkM0k8kv8h10WbUobXUbb+CIYe57226IXimJxxktclxnTVe4CdFOsdG1hDQB1Kow0c+jmWcN1XrMbjc0gK5w1jYdZoaSb2Fl0seJZF9yGqbhUom3tTfvNLXdCt9NWlp0KdXYZHMyz2i5CTa2kZC9zCdtj4IZaaWLp8B+aORdcjFhmKgjVV6iftJri+XnZKNNiwbIRu1GcLxoa6WVbty2snia5SN2POe/VryQBayBOpyRvr5I3JO4uvlFvBWIobpkM2TFHbLkZ5K6QGw+AM1cCT5K9QF4ksAQx3VXpIyF7bO8dCs71SdqSGRhLsxJhkhJIKisf8AKv6LCReH5Yf838FzhbjmGrYBI3K/Ygo9PhdPMNNPLRcwp8NDSCG2I5hM2F4m5tg6/muss6fElZmni2vdjdFjFuAHSCzKhwHQ2IStWfZvVt+Etf8A+K6HT1x5OV2PEXI1jwv2o0YvVdXhVJp/ocXqOEa1m8Dj5Fp/VUX4bURm5hkBH9pXfW4gOYXv7xGd2hR6eD9zZH/kOaqlBM5bg1c4AB4INhuCmWOcOCazHAd2j2CyKSD8oWf6CupGLL6lHI720KU1KHDUXQmrwi/w6Lowo4OgXl2GwnkFT9Ob90DD1La/c5rFSStblB0XqPDDzK6G7BoP4VrdgkR5/NLfpsrvgd/FY/AkGMMStxJVvccsYJudbcl1eXhmF25Pusw8MU7RYBXDQZE74Gw9Uww55bOb4TUFoDXJkpZgTYI4/hGC99fdWaTh+GPb6pX8Oy7rtA5PUcMvkEx0xeQ0c0hfadhb4y225XYGUbGkEHUKrjGDwVNu1AdbZbIaRx59zKtdtfHVHC8Ow0MY19ruT3hwIjA6hN0XDdI0WDArjKOBtrNGngkZNFObuUkc223Zz9te6N+UA+ypYtgclQdGOueYC6cREDfIPko6rA2AVw0GOElLcFcn7HDo/s4xB7yA0Nbf4nHl5BdD4I+zV0HemlBP9o/Uphq8byC5IASNxFx+4XbE7Xqt3lhH8l7ZtcsaeJcUhomHvXOtupXIqrGn1Epc42BPyVOuxSWQ3c4uPjqtMbnHdnslTe/skXt6Q2UNFGRcEXRGGiA8kqU7njZrh6IhFVyDk72SJYUx8M7iNTbC1l7jkd4JbbiUnj7FR2KyePsUHhBeRDK5z3bnReXyZRull+JyH83sVUqKyQt+FxKr6W+2NWpSVJDS6sbfVwUSSJ5v/r+qwr+miT6mXwdSbThYfThWcqhjUDsotmcw6IhS4qD8WhWh1JdVqigNlFJrotxjLsYo5wdjdbmvSSztYz3XHyVmPiNzP+oPVOjlFSxfA351O0QekxdkguCrgqAeaZ5BTgXRIvXaqj2qz2qLeVsLvarPanqqPbLImU3k2F3tj1U7U9VTEyz2qm8raWu1PVY7Q9VW7YLBqQOareXtLWcrBeqT65o5qnPjcTd3BVuL2hcvXl0oSnVcYwt2ddA6/jRx+AIdxdD9UVzW7kJdxbihjAcpuUh1ONTSHvOPkFUfKSgcglEu4tjssxIJIHQISIrqEFbI2FLbD2nptKFbpmZVIIyeSI09C48lSkyUXsPk6o/TRtI+EKhh2FO6JipcPPNEmwXRqZSsP4R7LcygYfwD2RCKlAW9rAOSIAHMwph/APZZfhLPyj2RO6xdQgK/4tn5R7LCL2UVlgRpWxqiiSh7N0S9vGiiisopyNHRBcTaOgUUUIgdhxs7RNFOVFE6IE+y0FFFEYBCvF1FEJZi68uKiihDRK49Sh9S89T7rKioiAVfI7XU+5Spisrte8fcqKK0WDqI7q61RRSRTNrFsAWVElho9xhW4GjooogYYYoGDoPZNFAwaaD2UUVoGQXiCssUURoUz0oooiKMLBUUVMJGLqKKK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11 Imagen" descr="descar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25144"/>
            <a:ext cx="4032448" cy="194421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plato del buen comer</a:t>
            </a:r>
            <a:endParaRPr lang="es-MX" dirty="0"/>
          </a:p>
        </p:txBody>
      </p:sp>
      <p:pic>
        <p:nvPicPr>
          <p:cNvPr id="6" name="5 Marcador de contenido" descr="dieta_1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7056784" cy="4104456"/>
          </a:xfrm>
        </p:spPr>
      </p:pic>
      <p:sp>
        <p:nvSpPr>
          <p:cNvPr id="7170" name="AutoShape 2" descr="data:image/jpeg;base64,/9j/4AAQSkZJRgABAQAAAQABAAD/2wCEAAkGBxISEhUUEhIWFBMVFRQVFxUXFxQUFxgVFxQWGBQUFBQYHCggGBolHBQUITEhJSkrLi4uFx8zODMsNygtLisBCgoKDg0OGxAQGywkICQsLCwsLC0sLCwsLCwsLCwsLCwsLCwsLCwsLCwsLCwsLCwsLCwsLCwsLCwsLCwsLCwsLP/AABEIAMIBAwMBIgACEQEDEQH/xAAcAAACAgMBAQAAAAAAAAAAAAAFBgAEAQMHAgj/xAA9EAABAwIEAwYDBwQBAwUAAAABAAIDBBEFEiExBkFREyJhcYGRMqGxBxRCUsHR8CNi4fEVM3KiFyRDU4L/xAAaAQACAwEBAAAAAAAAAAAAAAACAwABBAUG/8QALhEAAgIBBAEDAwIGAwAAAAAAAAECEQMEEiExEwVBURQiYYGhFSNCUnGRBiQy/9oADAMBAAIRAxEAPwDtiiiiQEYK1SLatciGXRDwooolhECiiihRFFFFCiKLBICB4lxdRwmzpg5wNi1l3EedlCw6okCr+1Skb8IJ9LfWyo/+sVLzjePHun6XUsvazpqwkWk+1Chfa7y2/Vr9PPT9Ey4fjsE4vFKyTn3SCpZKYVUXhkgOy9qyiKKKKFEUUUUIRRRRQtEWFFFCyLBWVhQEiiiyoQwooooQiiiihC2ooomkMFa5FsK1SoZdEPKiwspYRFFFFCjBSpxPxtFTXbGO0ktfowf9x3J8B8lvx7HGCN7g7uR5szuRLd7dQNfUL5zxrHXzPc8uIzG9ug5C/hsnvD9il7sVjyqWRx9kOeOcW1FVcPlFvyg5WD/8jf1ul+RkhGkgt0A/wluGfX8R9UfoHgiw9j/rRUoJGhv4K09O78Tm+RJCoywluug8v3W+vh12t5OH7IaWkHQu9/2RUXZtDjf4kZwYyNcHtkGltAbO8uiD07r7i/8APFMVBTttdoym2hzOHzaptXuSzo2E8RSRjOXOAAuQbutbQkAla5PtVLTowOGovfokaWvlaMoeW+RvyQGuN9db7nYX9kqUV7Er5O8YF9oMM9gTkdpo7Y+RB09U309a12mx6Hn5dfRfLVDMWkEHT6Fdf4F4hMmWGU97dj+vgfFA04lOJ1BRaKWQkWO4W9QAiwsONt1VqcQYywvcnprZVKcY8tlpMtqKizE2E2Ol9idlYiqGO+FwNuhQxywl00Rpo2qLDTfZZTATKwSoSg1UJppLMAbG0i7idyOgQylQSVhlRYCyiKIooooQuLCysJpRgrVKtpWqVBLoh4UUUSwjKSvtH4n+7RiGN39aYhgtuA45QB0JJ35C6Z8ZxOOmhfNIbNY258egHiTYeq+dcfxZ8j5KuY/1HE5G8mflaPG1vZFGO50T8jj9plWKahbA0ElwYzY2yg3JcehI256rkdNh7n8ii+F0stQQ+aVz9bjO5zrX/KPUpno8MN9Gn1AHyWnPnTfHsVpNK4p37inFw489R7KzFg8sZ01HmnuPCnnZnroAvZwHm5wv0uSs3mNngQi1UJeOh2tqhcmGP6LpE2EkfD+n8CGVGGO3O3pb3/2p5i1gQo0WFNzDPt5oxPM2MWaPLfS3PfzVk0buTbfU+6E4o2x/n85q99gvHtK9RMSQedtff/K9SQ3AduNL+trr0Ib3P9tx/PJF8Kpw9traWvb01ui6FtAanZkflI0NvUHZN2ARlr2gE6G7TzQ/FsLORr+bSYz+h9/qjmCML2NePibYkeRsVUuUSKp0dZwapLmtvuAAf3+XzRdKeB1FrA7d35/wJlqJ8kbnAF1mk2HO3JLuhc1yaq+uijFpHC7gbN3c4c7NGpS/EGGNsjCbHqLG19AUvVFTNJKJvxMuRb8uunzQvF6qWXKyNz2WGrAbA31uVg1O3IqHwx0G8axUNcy1hfNc+NtEHZPK54IcR/290W6myCTYVLnjL5szW623sehTRGy1iSAAD6+a58oRgk07ZJONHQcDfeBmtyBY+a0Y1xJTUovNKAfy7uPoEm4bihFrPIvc3G1lvw/g2lnkkmnDnlxvdznW8eeoXRwayM0oLsVsXbLkPGbauN3ZRPDc2UuNrW9CmDAsQEjcv4mjVAcL4PkEPZskaxtyBYbtB08irnDmEdg55OYkXBvY7eO6iyZfIm1wy3toZ1hVZK1osLE36Be3VbAQLrZ5YfImmb1FrdMAVFfkj8kphAqKFYWhlEWqVbVqlQS6IeFFhCOKcVFPA5/4iLN8zslhHP8A7Tsc7aQQMPcjNz0dJ49QBdcmxuXO9rdwNfUn9re6L4zXElxJu5xI9Se8f0QJpzVFgL98WHkLBPjxGwmuaHPhyg0HL+ck+YdRgAafIIJw7Q5WC+/NM9IFgnO2dFRpFtlOOi9fc7/6C3wqwArjyC2DnYe3+f5VGroGnkjz2qpM1W0SL5EbGqfKDYWGyScQgdm87f4XU8Tpc17hJuL0wB8bn5K8b5oLIrQChhIyG343Rnn8QOXz2ajHDNIXzBrLX+IAnQt1Bb48vmqcMZcXAcwC0/3N1b5ajfxTDgT6ePI55s5zjk6t30+Sbly+OF1ZklwEK3CzKySFrLuIvbS/UH3Dm+q2cKYDUhxY6Ms5kuFgLj58jp0R3C8WikkOUDNa172JF9k0uqmtZdxtpzWbFrIz46Acn2AzRfdyC5wt4dd/qrz8bjLDlddxB0HJLFdVuqpgG/CL/wC0VpqUMblK52X1DJvah0D2CGUrmizCTqTY6n3VavpznZYZSRqeqYczYyT1Q+tna+2lzyWRZ1LiT5LtidXzPEhB01sQRp4WRenwepfFmAvm0F+h+iuiSmB/qgF1x8QTbR1GYC2gtpbay1YscZdlt2DMI4bZGxnbNzOtYi/d/wAo+9jMuVtm2GlrABeQ8EW5hUcRY0DUaHchPuMLSIDHY5NATlAcDp4eYVmCqH/Uc8hzhci/6IbNG57x3bMbqsQsLn3I02A8FijPK6VuvYjaL1VXOHeDtzp5Lw/Ey/loBy5lC8QuZADoByWirrhcNG23qh8j3cg2MTK5hAJfr43USw+XKbA3A8FE7fL+39wqOvFYWVhekEGCtUq2rVKgl0Q1PcACTsFyHj/iDtpS1p7kYNh1PM/X2TnxvjYYxzGnYd8jqdm+a4xX1BOY8zulxVjYgXPnnaNwDc/NEcAw8uriOTRf3shFE45i/wAfp/pNfBb7zudzy2/VOyOoB41czoVHBYWRKnYl9mIPOjWq9Bizm/HGfMLBtN7YwsC9kqjS4ix+x/dWy+6tC2jZmVeUr06UDdU6iujG7gFbLSK1TzSxxDQueLsBJ6DmjtRicfj7FbuHZ2S1DW89TbyCGMW5IKUqi2AsP4ImyNfJIG88trk+B6LfBwnS5rySS5htazR8Vxy8/dN2N4U8OcRM5oJ25BLk1E7W82vimZ3OP/lr9Tm73LsC4hCIJiYySORRvCMUM/dcb5Rsg9dS5SA6QLxhkjIpA5sjSeY2uuQ9M5St1f4BtocKelDHd0an0WyUvOg08ShknEoJBsL+YUmx1jmm9w7lbZG9JGiWaqiVxdlJurUVOW947dVZ4bo4pyXPlANtri60Y05rf6bZBYeKXDQSit9E3gPGJhJIABcAaoxwzi4f3Tpl09ks1rgy+R3etYHxW7AaCdjC4Fpc7Xfqix4skfuoiZ0IR5jeN4vzCtBhLbOalTA4ahjszreOqdYa2PLZxstOPHfMlQdgOf8Apmx/2t9E+J3xaFbcTfG9vxajZAampY3c2UdxdrlECfEFBCWFzT3uSSSxpIBPw3JV3FMY7NpDTclLLKh1ibEuKyZlvlaVAt0G/vnSyiVzTv8AFRV4n8k3s+jForatkTC97g1o5k2VLB8ZFQwOaLBwJBvcXG4PQhcsx6pmnqniSRpy7WN2N6NaL76Lu5c+1LarskIW+TpUHEUZkIJGQ2DXA3N/EbqzWV/ddk+PYX+TiBrbwXN6agDQHXdc7u1FvJGaOpLnAAgOGUB1wbm9u9bw5rE9XPa17j/p2+UnQr8dz5A2PU2773G+rjezS7rzsud1ju4T/OQ/Qru8jIpI3Nc1rruu5rgHi4PMHmuT/aPSMjqQxjWszMa5zG6BpJ6bC4sfVO0erjkfjrkBxrkVJO6xv91j7hOP2fU2YF2176+F0kVct3W5N/ZdX+z+iH3dp6has74G4O7DXbMjC3Q1ccgsCD5FrvoUCxrA80je0e4xg6tHwkf3WGo8EhU+BVLJ3xRs1e9oa8NJsA+4fHJ+AHS9uVwlQxqS5Y7JNxfCOrNhAOiKQE2CrMog24BJGXfXQjlcq/Rt7voluO2VBKVqyhXkoQYQ466ojijzsEn8XcROoniOOMSPyB7i64aL7DTc80Kg5OkHuUY2xsjo47XNj6/5XrDoWxTMkbyPPx3S/gOL1FUyV0ZjeIi3ZskebMwO7uYm1jmGo1sDzWIMbPaBkjSx99nD5hw0Ka4ShyKU4zTQ745M9z7X0JFvJA62gcTm2aEyV0faQMcN7fRDsRzdkGAa8ysepjabk/yJiltFurwV8gEjNQd9bWQt2A9k5r5nZQeQ1Tlw+O5l31NwUpcT1r21HZ5c1rWvsAVhhJ+wqfDPUmEtkGaMkBUJqJ7NL3TPQOswZrDRZpnRiRwtmFrm/JLU5N0CKsFG97uYV4YPl1c4380aqqqME9mALc0KxCqs0m9ydApLJK9sSJAiXD3zy2bo1m/mrbZ3xv7NtyB4lXaZ4hgzOHePvdTC4QRmO5190/H9/b4RbVcm7BWSum+N2XpmP0uuhQUwyDcusl3CMOLe+3numCSSzei3wxrZbZbZqeNdQh1ez8Tmd0eCpVOIODtDojmGVQfHZ2q58HcnFMNo51iU3bSdwWF7BE6bCWxx3ebkqxxFQNhkzMFg7X1VP7/dtiVmyNq4gKBgUzfBYVJzxdZSql8svaFaqmeGO7IFrrXyhxa0m1r2HNKVDV1ER1h5nQ3b3jzvzsj1T9ozQ0gU7XHawv73sqtDjUcsd5cocNmu5jwXdlGcI2uTpQ+mzZUqo2GpkfG0OeHHmAtcWZp5hZmg07SPVn06rdSvzLl5JPtnqMUYxh9vQUoajMRm1OnrbkVOI8Lgq8rHZmzNFmPs5wAJvYgbi680tObiw3THWYbJGxpNxccrEj30V44ZI3kh7HB9UxY3yuGcG4h4cqaR7u1idkuQJQD2buYseXquxcGRBtJEP7Gn3Cux0Zylr3iQPF7Foc0gcnA6XVumpmgBrBlLR8AFhYfl/ZbY+o+VqE1T/Y5GKkbJoQRqh0kIB0Nr9FoxvG3R91rL3FrnRVKY9qwEvObb0THqFdRDlkroIVNW2Ow3DtPFEoXWYSOaSZIn9tbtMwGtnfonOnjd2QJ6IscpNtsKDb7Bk2pWMRwiGqYBLGH28w4eLXDVeZJLO6BGaODQEHQo4N2NmuAThtG2nZ2cN2N3P4iTawJLt9PoqlRgnaOzOuSDe+yagxU5cRjvlBBde1gmSyfLFqo9IsQH/wBsWndrvkQvcTA5njZC4sQF3t5bEqnFVlh0cb/osmfNHbyIkqsuxsex1miw380r8ZPYyQSE2Lm29QjMeLhxdG54aWi4JSTxFXGR2uovoVnx4W6fsVGG58mKPFZDbX3TbgXZdsA/VzxZJGH05kfZo0CZqSmEUsRzWOYalN/lqVUFJR6Qd4pwcQgPYO6dwluGLtJBpZrdfVdCqa6ORpY6ztEDbhga67NidknLBb7j0Z1yB8RwieXKGMJbujvDfDRIzS6crJmw+Mgd4aq5GLBNwYoVbDaNlBRMY3KBoteKULXMLRoVviPivNRNy5roqcZRqgKaZzfEKFzXgOdZzTqOo8EbwogNXniuicf6wNso26pf7eQjQkeC4+WGydJB7/kK8XAdkOt9EnRRP6aInjdbJNkYxpJbvYEr1hA3bLuORSpc8hbimIPBRM/YR9FEu18lbjhkUhieWvBsbjxBVymzXaZbuHLqW9VqqHdo67/Uoq+mgLWiN5ue7Y7gr0MslJWuWdLP6bJybgMfCdaS/sgAIgCWk3v5FEK+EwvuPgdseh6Jc4fL4pMjrm58svn4LpHEmFkYeZAAbgO8RY6ELn5MO+bpcVZ0dHl8UIRk+3VMOcCiKSIkgF4PPoiXEdbGYywEF1xp0/l1yzhXEyzUOIv0KY2SFz7k3ubqPWqGLwpc9CM/p/8A2HklLjtHvDcSID2v1yEBzbWIFyBIOjgSAfAhGADpexvs8DcfokKoxAvlc49S245tBsL+lvZMeE421kZbILs/CRu13IhY5JS4bqjkeKTlUUUsSw57pCZOV9Og8vULx2bY9neimI406WwGw0B526X6IcSSk79r4Otp/SXJXkf6FibsycxFytpxd4Fr6KkWEojRYDJJq7ut+abDJlk6ibHo9Pij9xXjxGSQFmUOJ2sCPdNmDuyRta46gC6quhhpWXABdbfml6mxj+qXO2K2wyuDqTtmR6dZk3jVJDPj1W6wZFudz0CEUGA98yOfqVtjxKNx3ROneyyZcZ/cZ5abZ2Y+4tCXcZcI7vOgCZpZxZJXFNW1wyb5tEMtrVDMePcna4oXY6kVDnuAJ8ui2jDJZXAnRjeRRzBaL7tGAGA5vdGpnMDRdtijeb+lLg5s8nsBqZzYhlAsULxmdxcHdESrqd5ObQs5Dmg/3guflLLhL2e6KS90bMJxV+e5dqOSesCxXOdQEgVVEBd4OU9EZ4XmeGZjz2WXUbsS3xM+yUZcnUo6httVO1HXRK1PWHmr0dTyWF+ou6lEekHWP1Gui0YrWCNheBda4qsW2UqJ2ltjZdLHrsVNJ8gOLF+uxF07coBAVWhwSRx7zgG+CtV0xAtGABzPh4LS2V8ha1hIA3I6JSnvlukRx9hlwyhjiFgATzPMoFxJhvfzxga7j9UbimawWBubeaGVGJNLsp080eScXWMPxOrYIZSVFtgomJgFlE9aTGJpnzsV6iJBBUIWQt57Cjp/D0MVVRulc8CaLlzITPXY0x9B2fMM19AuZcEV8sbpGsF2yNs7u39QUwVdNN2EmRjiS0gADmVlnJxltxrvhmWWGLd5HwnaF3hyo1sOtv2XSJcHlZFnDuV7Ln3DGBSxvD52OZbYH6p5xniB3ZZG8xZDLDijKTn2FknPO4+PoVZnEu1HP5qxI/kFawvvfE243VunwoSSH8LeQWB4nJ8C8MMeHNJyBMRJNgLotRUDiRfRGRg7W2yWCt0+GgG7jcpsNLT5G5vUIuP2GKagjj1tcr1U1JAP0V0MVGtkjZudStTjS+DmRk5yuXIt4t2jwTySbNUOa+x0T+9wNx1StxLQgNLhuFlhFKR3NNl42tG3BZLm5TLFUtASBgk0pNgw6801GZsYAee8jm9nAnNhcpcm3FcTIFglRz3PlaSdAblMcoDxolqvjMbrjqkYpNs0QwRljcFwx0oYTI4G2gXvG43BpsL6LXgbyA0k7ohiNQD3RuiTTVt8nj5RcZ0ItRiDg3KN+Y6Kkx7i+7T5pinwe7yTzWqekjh21KZGdrgJP2B0lXpYi6v4ax4Z3AbcgqHbh17NRPCsRcGZbeqvZFqpk2N9FukxcA5ZO6eiP08gtdut0swUMJcS5xcTvdMFDSMY3uPuOiyZfTtyvGyla7LMtVlGqHPrJJPgBt1RmGla4d7VDnUj4i4Rm9joEMPTZY6k+Q1KJIcJe/V7yBzRGAtBysGgQyaolbpJoglbiZYe6TquphwOTpKgoRcuIjV95ZDLd1msIJ9Us4mySecSRkWC0U9cJjaR2vitggeHDs3WG3gk5NPOEuBiSupIPxPmAALgsoUYpubh7qK/Bqvx/sd4sQOoPs2AAM8hPUN0CMQ8N0EH/wAYcep1PzTE/OwEPB/niqzZI/xBdDNl8fCQMcmXNzOT/QHf8lBFfJGBboAFthxd7xdjdFcmFNlJOW3PZKuOcTxMaWQanbRIeab5s14NKsrqMG/yzxi2LOfJa+g+q34Y1rz3tUmtrje5RnBcTGbeyxzUr3M7+XSOGHbFVQ9spwG6BCKioLHg7BFqWcOatFfRNeNQhyO1wcTG6k1M3UNdmPVE21DdrpXpqj7tyuFplxEudnboo87ilRJaXc+FwPLWIPjcLNC7ZVoMXc5lxyQuprjI4Zj3VeXUKUdqF4sE4yslVI1rxlOhXmvaCNdlolowJBY3CzislmHyScbs6MUuKZ6wirjOjQLhVscaDcW35oXwzhsgJcXblNL8PDt9Uyap0mFuhjnYpYRXFriw625q5jDAQCi82BNGoGqBcQzZBYq3FN8DVmjOdxNMXEGUhg5JhoarN3juuX0jyZ7+K6JQxOLQ4clWqxLFVHkM0k8kv8h10WbUobXUbb+CIYe57226IXimJxxktclxnTVe4CdFOsdG1hDQB1Kow0c+jmWcN1XrMbjc0gK5w1jYdZoaSb2Fl0seJZF9yGqbhUom3tTfvNLXdCt9NWlp0KdXYZHMyz2i5CTa2kZC9zCdtj4IZaaWLp8B+aORdcjFhmKgjVV6iftJri+XnZKNNiwbIRu1GcLxoa6WVbty2snia5SN2POe/VryQBayBOpyRvr5I3JO4uvlFvBWIobpkM2TFHbLkZ5K6QGw+AM1cCT5K9QF4ksAQx3VXpIyF7bO8dCs71SdqSGRhLsxJhkhJIKisf8AKv6LCReH5Yf838FzhbjmGrYBI3K/Ygo9PhdPMNNPLRcwp8NDSCG2I5hM2F4m5tg6/muss6fElZmni2vdjdFjFuAHSCzKhwHQ2IStWfZvVt+Etf8A+K6HT1x5OV2PEXI1jwv2o0YvVdXhVJp/ocXqOEa1m8Dj5Fp/VUX4bURm5hkBH9pXfW4gOYXv7xGd2hR6eD9zZH/kOaqlBM5bg1c4AB4INhuCmWOcOCazHAd2j2CyKSD8oWf6CupGLL6lHI720KU1KHDUXQmrwi/w6Lowo4OgXl2GwnkFT9Ob90DD1La/c5rFSStblB0XqPDDzK6G7BoP4VrdgkR5/NLfpsrvgd/FY/AkGMMStxJVvccsYJudbcl1eXhmF25Pusw8MU7RYBXDQZE74Gw9Uww55bOb4TUFoDXJkpZgTYI4/hGC99fdWaTh+GPb6pX8Oy7rtA5PUcMvkEx0xeQ0c0hfadhb4y225XYGUbGkEHUKrjGDwVNu1AdbZbIaRx59zKtdtfHVHC8Ow0MY19ruT3hwIjA6hN0XDdI0WDArjKOBtrNGngkZNFObuUkc223Zz9te6N+UA+ypYtgclQdGOueYC6cREDfIPko6rA2AVw0GOElLcFcn7HDo/s4xB7yA0Nbf4nHl5BdD4I+zV0HemlBP9o/Uphq8byC5IASNxFx+4XbE7Xqt3lhH8l7ZtcsaeJcUhomHvXOtupXIqrGn1Epc42BPyVOuxSWQ3c4uPjqtMbnHdnslTe/skXt6Q2UNFGRcEXRGGiA8kqU7njZrh6IhFVyDk72SJYUx8M7iNTbC1l7jkd4JbbiUnj7FR2KyePsUHhBeRDK5z3bnReXyZRull+JyH83sVUqKyQt+FxKr6W+2NWpSVJDS6sbfVwUSSJ5v/r+qwr+miT6mXwdSbThYfThWcqhjUDsotmcw6IhS4qD8WhWh1JdVqigNlFJrotxjLsYo5wdjdbmvSSztYz3XHyVmPiNzP+oPVOjlFSxfA351O0QekxdkguCrgqAeaZ5BTgXRIvXaqj2qz2qLeVsLvarPanqqPbLImU3k2F3tj1U7U9VTEyz2qm8raWu1PVY7Q9VW7YLBqQOareXtLWcrBeqT65o5qnPjcTd3BVuL2hcvXl0oSnVcYwt2ddA6/jRx+AIdxdD9UVzW7kJdxbihjAcpuUh1ONTSHvOPkFUfKSgcglEu4tjssxIJIHQISIrqEFbI2FLbD2nptKFbpmZVIIyeSI09C48lSkyUXsPk6o/TRtI+EKhh2FO6JipcPPNEmwXRqZSsP4R7LcygYfwD2RCKlAW9rAOSIAHMwph/APZZfhLPyj2RO6xdQgK/4tn5R7LCL2UVlgRpWxqiiSh7N0S9vGiiisopyNHRBcTaOgUUUIgdhxs7RNFOVFE6IE+y0FFFEYBCvF1FEJZi68uKiihDRK49Sh9S89T7rKioiAVfI7XU+5Spisrte8fcqKK0WDqI7q61RRSRTNrFsAWVElho9xhW4GjooogYYYoGDoPZNFAwaaD2UUVoGQXiCssUURoUz0oooiKMLBUUVMJGLqKKK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2" name="AutoShape 4" descr="data:image/jpeg;base64,/9j/4AAQSkZJRgABAQAAAQABAAD/2wCEAAkGBxISEhUUEhIWFBMVFRQVFxUXFxQUFxgVFxQWGBQUFBQYHCggGBolHBQUITEhJSkrLi4uFx8zODMsNygtLisBCgoKDg0OGxAQGywkICQsLCwsLC0sLCwsLCwsLCwsLCwsLCwsLCwsLCwsLCwsLCwsLCwsLCwsLCwsLCwsLCwsLP/AABEIAMIBAwMBIgACEQEDEQH/xAAcAAACAgMBAQAAAAAAAAAAAAAFBgAEAQMHAgj/xAA9EAABAwIEAwYDBwQBAwUAAAABAAIDBBEFEiExBkFREyJhcYGRMqGxBxRCUsHR8CNi4fEVM3KiFyRDU4L/xAAaAQACAwEBAAAAAAAAAAAAAAACAwABBAUG/8QALhEAAgIBBAEDAwIGAwAAAAAAAAECEQMEEiExEwVBURQiYYGhFSNCUnGRBiQy/9oADAMBAAIRAxEAPwDtiiiiQEYK1SLatciGXRDwooolhECiiihRFFFFCiKLBICB4lxdRwmzpg5wNi1l3EedlCw6okCr+1Skb8IJ9LfWyo/+sVLzjePHun6XUsvazpqwkWk+1Chfa7y2/Vr9PPT9Ey4fjsE4vFKyTn3SCpZKYVUXhkgOy9qyiKKKKFEUUUUIRRRRQtEWFFFCyLBWVhQEiiiyoQwooooQiiiihC2ooomkMFa5FsK1SoZdEPKiwspYRFFFFCjBSpxPxtFTXbGO0ktfowf9x3J8B8lvx7HGCN7g7uR5szuRLd7dQNfUL5zxrHXzPc8uIzG9ug5C/hsnvD9il7sVjyqWRx9kOeOcW1FVcPlFvyg5WD/8jf1ul+RkhGkgt0A/wluGfX8R9UfoHgiw9j/rRUoJGhv4K09O78Tm+RJCoywluug8v3W+vh12t5OH7IaWkHQu9/2RUXZtDjf4kZwYyNcHtkGltAbO8uiD07r7i/8APFMVBTttdoym2hzOHzaptXuSzo2E8RSRjOXOAAuQbutbQkAla5PtVLTowOGovfokaWvlaMoeW+RvyQGuN9db7nYX9kqUV7Er5O8YF9oMM9gTkdpo7Y+RB09U309a12mx6Hn5dfRfLVDMWkEHT6Fdf4F4hMmWGU97dj+vgfFA04lOJ1BRaKWQkWO4W9QAiwsONt1VqcQYywvcnprZVKcY8tlpMtqKizE2E2Ol9idlYiqGO+FwNuhQxywl00Rpo2qLDTfZZTATKwSoSg1UJppLMAbG0i7idyOgQylQSVhlRYCyiKIooooQuLCysJpRgrVKtpWqVBLoh4UUUSwjKSvtH4n+7RiGN39aYhgtuA45QB0JJ35C6Z8ZxOOmhfNIbNY258egHiTYeq+dcfxZ8j5KuY/1HE5G8mflaPG1vZFGO50T8jj9plWKahbA0ElwYzY2yg3JcehI256rkdNh7n8ii+F0stQQ+aVz9bjO5zrX/KPUpno8MN9Gn1AHyWnPnTfHsVpNK4p37inFw489R7KzFg8sZ01HmnuPCnnZnroAvZwHm5wv0uSs3mNngQi1UJeOh2tqhcmGP6LpE2EkfD+n8CGVGGO3O3pb3/2p5i1gQo0WFNzDPt5oxPM2MWaPLfS3PfzVk0buTbfU+6E4o2x/n85q99gvHtK9RMSQedtff/K9SQ3AduNL+trr0Ib3P9tx/PJF8Kpw9traWvb01ui6FtAanZkflI0NvUHZN2ARlr2gE6G7TzQ/FsLORr+bSYz+h9/qjmCML2NePibYkeRsVUuUSKp0dZwapLmtvuAAf3+XzRdKeB1FrA7d35/wJlqJ8kbnAF1mk2HO3JLuhc1yaq+uijFpHC7gbN3c4c7NGpS/EGGNsjCbHqLG19AUvVFTNJKJvxMuRb8uunzQvF6qWXKyNz2WGrAbA31uVg1O3IqHwx0G8axUNcy1hfNc+NtEHZPK54IcR/290W6myCTYVLnjL5szW623sehTRGy1iSAAD6+a58oRgk07ZJONHQcDfeBmtyBY+a0Y1xJTUovNKAfy7uPoEm4bihFrPIvc3G1lvw/g2lnkkmnDnlxvdznW8eeoXRwayM0oLsVsXbLkPGbauN3ZRPDc2UuNrW9CmDAsQEjcv4mjVAcL4PkEPZskaxtyBYbtB08irnDmEdg55OYkXBvY7eO6iyZfIm1wy3toZ1hVZK1osLE36Be3VbAQLrZ5YfImmb1FrdMAVFfkj8kphAqKFYWhlEWqVbVqlQS6IeFFhCOKcVFPA5/4iLN8zslhHP8A7Tsc7aQQMPcjNz0dJ49QBdcmxuXO9rdwNfUn9re6L4zXElxJu5xI9Se8f0QJpzVFgL98WHkLBPjxGwmuaHPhyg0HL+ck+YdRgAafIIJw7Q5WC+/NM9IFgnO2dFRpFtlOOi9fc7/6C3wqwArjyC2DnYe3+f5VGroGnkjz2qpM1W0SL5EbGqfKDYWGyScQgdm87f4XU8Tpc17hJuL0wB8bn5K8b5oLIrQChhIyG343Rnn8QOXz2ajHDNIXzBrLX+IAnQt1Bb48vmqcMZcXAcwC0/3N1b5ajfxTDgT6ePI55s5zjk6t30+Sbly+OF1ZklwEK3CzKySFrLuIvbS/UH3Dm+q2cKYDUhxY6Ms5kuFgLj58jp0R3C8WikkOUDNa172JF9k0uqmtZdxtpzWbFrIz46Acn2AzRfdyC5wt4dd/qrz8bjLDlddxB0HJLFdVuqpgG/CL/wC0VpqUMblK52X1DJvah0D2CGUrmizCTqTY6n3VavpznZYZSRqeqYczYyT1Q+tna+2lzyWRZ1LiT5LtidXzPEhB01sQRp4WRenwepfFmAvm0F+h+iuiSmB/qgF1x8QTbR1GYC2gtpbay1YscZdlt2DMI4bZGxnbNzOtYi/d/wAo+9jMuVtm2GlrABeQ8EW5hUcRY0DUaHchPuMLSIDHY5NATlAcDp4eYVmCqH/Uc8hzhci/6IbNG57x3bMbqsQsLn3I02A8FijPK6VuvYjaL1VXOHeDtzp5Lw/Ey/loBy5lC8QuZADoByWirrhcNG23qh8j3cg2MTK5hAJfr43USw+XKbA3A8FE7fL+39wqOvFYWVhekEGCtUq2rVKgl0Q1PcACTsFyHj/iDtpS1p7kYNh1PM/X2TnxvjYYxzGnYd8jqdm+a4xX1BOY8zulxVjYgXPnnaNwDc/NEcAw8uriOTRf3shFE45i/wAfp/pNfBb7zudzy2/VOyOoB41czoVHBYWRKnYl9mIPOjWq9Bizm/HGfMLBtN7YwsC9kqjS4ix+x/dWy+6tC2jZmVeUr06UDdU6iujG7gFbLSK1TzSxxDQueLsBJ6DmjtRicfj7FbuHZ2S1DW89TbyCGMW5IKUqi2AsP4ImyNfJIG88trk+B6LfBwnS5rySS5htazR8Vxy8/dN2N4U8OcRM5oJ25BLk1E7W82vimZ3OP/lr9Tm73LsC4hCIJiYySORRvCMUM/dcb5Rsg9dS5SA6QLxhkjIpA5sjSeY2uuQ9M5St1f4BtocKelDHd0an0WyUvOg08ShknEoJBsL+YUmx1jmm9w7lbZG9JGiWaqiVxdlJurUVOW947dVZ4bo4pyXPlANtri60Y05rf6bZBYeKXDQSit9E3gPGJhJIABcAaoxwzi4f3Tpl09ks1rgy+R3etYHxW7AaCdjC4Fpc7Xfqix4skfuoiZ0IR5jeN4vzCtBhLbOalTA4ahjszreOqdYa2PLZxstOPHfMlQdgOf8Apmx/2t9E+J3xaFbcTfG9vxajZAampY3c2UdxdrlECfEFBCWFzT3uSSSxpIBPw3JV3FMY7NpDTclLLKh1ibEuKyZlvlaVAt0G/vnSyiVzTv8AFRV4n8k3s+jForatkTC97g1o5k2VLB8ZFQwOaLBwJBvcXG4PQhcsx6pmnqniSRpy7WN2N6NaL76Lu5c+1LarskIW+TpUHEUZkIJGQ2DXA3N/EbqzWV/ddk+PYX+TiBrbwXN6agDQHXdc7u1FvJGaOpLnAAgOGUB1wbm9u9bw5rE9XPa17j/p2+UnQr8dz5A2PU2773G+rjezS7rzsud1ju4T/OQ/Qru8jIpI3Nc1rruu5rgHi4PMHmuT/aPSMjqQxjWszMa5zG6BpJ6bC4sfVO0erjkfjrkBxrkVJO6xv91j7hOP2fU2YF2176+F0kVct3W5N/ZdX+z+iH3dp6has74G4O7DXbMjC3Q1ccgsCD5FrvoUCxrA80je0e4xg6tHwkf3WGo8EhU+BVLJ3xRs1e9oa8NJsA+4fHJ+AHS9uVwlQxqS5Y7JNxfCOrNhAOiKQE2CrMog24BJGXfXQjlcq/Rt7voluO2VBKVqyhXkoQYQ466ojijzsEn8XcROoniOOMSPyB7i64aL7DTc80Kg5OkHuUY2xsjo47XNj6/5XrDoWxTMkbyPPx3S/gOL1FUyV0ZjeIi3ZskebMwO7uYm1jmGo1sDzWIMbPaBkjSx99nD5hw0Ka4ShyKU4zTQ745M9z7X0JFvJA62gcTm2aEyV0faQMcN7fRDsRzdkGAa8ysepjabk/yJiltFurwV8gEjNQd9bWQt2A9k5r5nZQeQ1Tlw+O5l31NwUpcT1r21HZ5c1rWvsAVhhJ+wqfDPUmEtkGaMkBUJqJ7NL3TPQOswZrDRZpnRiRwtmFrm/JLU5N0CKsFG97uYV4YPl1c4380aqqqME9mALc0KxCqs0m9ydApLJK9sSJAiXD3zy2bo1m/mrbZ3xv7NtyB4lXaZ4hgzOHePvdTC4QRmO5190/H9/b4RbVcm7BWSum+N2XpmP0uuhQUwyDcusl3CMOLe+3numCSSzei3wxrZbZbZqeNdQh1ez8Tmd0eCpVOIODtDojmGVQfHZ2q58HcnFMNo51iU3bSdwWF7BE6bCWxx3ebkqxxFQNhkzMFg7X1VP7/dtiVmyNq4gKBgUzfBYVJzxdZSql8svaFaqmeGO7IFrrXyhxa0m1r2HNKVDV1ER1h5nQ3b3jzvzsj1T9ozQ0gU7XHawv73sqtDjUcsd5cocNmu5jwXdlGcI2uTpQ+mzZUqo2GpkfG0OeHHmAtcWZp5hZmg07SPVn06rdSvzLl5JPtnqMUYxh9vQUoajMRm1OnrbkVOI8Lgq8rHZmzNFmPs5wAJvYgbi680tObiw3THWYbJGxpNxccrEj30V44ZI3kh7HB9UxY3yuGcG4h4cqaR7u1idkuQJQD2buYseXquxcGRBtJEP7Gn3Cux0Zylr3iQPF7Foc0gcnA6XVumpmgBrBlLR8AFhYfl/ZbY+o+VqE1T/Y5GKkbJoQRqh0kIB0Nr9FoxvG3R91rL3FrnRVKY9qwEvObb0THqFdRDlkroIVNW2Ow3DtPFEoXWYSOaSZIn9tbtMwGtnfonOnjd2QJ6IscpNtsKDb7Bk2pWMRwiGqYBLGH28w4eLXDVeZJLO6BGaODQEHQo4N2NmuAThtG2nZ2cN2N3P4iTawJLt9PoqlRgnaOzOuSDe+yagxU5cRjvlBBde1gmSyfLFqo9IsQH/wBsWndrvkQvcTA5njZC4sQF3t5bEqnFVlh0cb/osmfNHbyIkqsuxsex1miw380r8ZPYyQSE2Lm29QjMeLhxdG54aWi4JSTxFXGR2uovoVnx4W6fsVGG58mKPFZDbX3TbgXZdsA/VzxZJGH05kfZo0CZqSmEUsRzWOYalN/lqVUFJR6Qd4pwcQgPYO6dwluGLtJBpZrdfVdCqa6ORpY6ztEDbhga67NidknLBb7j0Z1yB8RwieXKGMJbujvDfDRIzS6crJmw+Mgd4aq5GLBNwYoVbDaNlBRMY3KBoteKULXMLRoVviPivNRNy5roqcZRqgKaZzfEKFzXgOdZzTqOo8EbwogNXniuicf6wNso26pf7eQjQkeC4+WGydJB7/kK8XAdkOt9EnRRP6aInjdbJNkYxpJbvYEr1hA3bLuORSpc8hbimIPBRM/YR9FEu18lbjhkUhieWvBsbjxBVymzXaZbuHLqW9VqqHdo67/Uoq+mgLWiN5ue7Y7gr0MslJWuWdLP6bJybgMfCdaS/sgAIgCWk3v5FEK+EwvuPgdseh6Jc4fL4pMjrm58svn4LpHEmFkYeZAAbgO8RY6ELn5MO+bpcVZ0dHl8UIRk+3VMOcCiKSIkgF4PPoiXEdbGYywEF1xp0/l1yzhXEyzUOIv0KY2SFz7k3ubqPWqGLwpc9CM/p/8A2HklLjtHvDcSID2v1yEBzbWIFyBIOjgSAfAhGADpexvs8DcfokKoxAvlc49S245tBsL+lvZMeE421kZbILs/CRu13IhY5JS4bqjkeKTlUUUsSw57pCZOV9Og8vULx2bY9neimI406WwGw0B526X6IcSSk79r4Otp/SXJXkf6FibsycxFytpxd4Fr6KkWEojRYDJJq7ut+abDJlk6ibHo9Pij9xXjxGSQFmUOJ2sCPdNmDuyRta46gC6quhhpWXABdbfml6mxj+qXO2K2wyuDqTtmR6dZk3jVJDPj1W6wZFudz0CEUGA98yOfqVtjxKNx3ROneyyZcZ/cZ5abZ2Y+4tCXcZcI7vOgCZpZxZJXFNW1wyb5tEMtrVDMePcna4oXY6kVDnuAJ8ui2jDJZXAnRjeRRzBaL7tGAGA5vdGpnMDRdtijeb+lLg5s8nsBqZzYhlAsULxmdxcHdESrqd5ObQs5Dmg/3guflLLhL2e6KS90bMJxV+e5dqOSesCxXOdQEgVVEBd4OU9EZ4XmeGZjz2WXUbsS3xM+yUZcnUo6httVO1HXRK1PWHmr0dTyWF+ou6lEekHWP1Gui0YrWCNheBda4qsW2UqJ2ltjZdLHrsVNJ8gOLF+uxF07coBAVWhwSRx7zgG+CtV0xAtGABzPh4LS2V8ha1hIA3I6JSnvlukRx9hlwyhjiFgATzPMoFxJhvfzxga7j9UbimawWBubeaGVGJNLsp080eScXWMPxOrYIZSVFtgomJgFlE9aTGJpnzsV6iJBBUIWQt57Cjp/D0MVVRulc8CaLlzITPXY0x9B2fMM19AuZcEV8sbpGsF2yNs7u39QUwVdNN2EmRjiS0gADmVlnJxltxrvhmWWGLd5HwnaF3hyo1sOtv2XSJcHlZFnDuV7Ln3DGBSxvD52OZbYH6p5xniB3ZZG8xZDLDijKTn2FknPO4+PoVZnEu1HP5qxI/kFawvvfE243VunwoSSH8LeQWB4nJ8C8MMeHNJyBMRJNgLotRUDiRfRGRg7W2yWCt0+GgG7jcpsNLT5G5vUIuP2GKagjj1tcr1U1JAP0V0MVGtkjZudStTjS+DmRk5yuXIt4t2jwTySbNUOa+x0T+9wNx1StxLQgNLhuFlhFKR3NNl42tG3BZLm5TLFUtASBgk0pNgw6801GZsYAee8jm9nAnNhcpcm3FcTIFglRz3PlaSdAblMcoDxolqvjMbrjqkYpNs0QwRljcFwx0oYTI4G2gXvG43BpsL6LXgbyA0k7ohiNQD3RuiTTVt8nj5RcZ0ItRiDg3KN+Y6Kkx7i+7T5pinwe7yTzWqekjh21KZGdrgJP2B0lXpYi6v4ax4Z3AbcgqHbh17NRPCsRcGZbeqvZFqpk2N9FukxcA5ZO6eiP08gtdut0swUMJcS5xcTvdMFDSMY3uPuOiyZfTtyvGyla7LMtVlGqHPrJJPgBt1RmGla4d7VDnUj4i4Rm9joEMPTZY6k+Q1KJIcJe/V7yBzRGAtBysGgQyaolbpJoglbiZYe6TquphwOTpKgoRcuIjV95ZDLd1msIJ9Us4mySecSRkWC0U9cJjaR2vitggeHDs3WG3gk5NPOEuBiSupIPxPmAALgsoUYpubh7qK/Bqvx/sd4sQOoPs2AAM8hPUN0CMQ8N0EH/wAYcep1PzTE/OwEPB/niqzZI/xBdDNl8fCQMcmXNzOT/QHf8lBFfJGBboAFthxd7xdjdFcmFNlJOW3PZKuOcTxMaWQanbRIeab5s14NKsrqMG/yzxi2LOfJa+g+q34Y1rz3tUmtrje5RnBcTGbeyxzUr3M7+XSOGHbFVQ9spwG6BCKioLHg7BFqWcOatFfRNeNQhyO1wcTG6k1M3UNdmPVE21DdrpXpqj7tyuFplxEudnboo87ilRJaXc+FwPLWIPjcLNC7ZVoMXc5lxyQuprjI4Zj3VeXUKUdqF4sE4yslVI1rxlOhXmvaCNdlolowJBY3CzislmHyScbs6MUuKZ6wirjOjQLhVscaDcW35oXwzhsgJcXblNL8PDt9Uyap0mFuhjnYpYRXFriw625q5jDAQCi82BNGoGqBcQzZBYq3FN8DVmjOdxNMXEGUhg5JhoarN3juuX0jyZ7+K6JQxOLQ4clWqxLFVHkM0k8kv8h10WbUobXUbb+CIYe57226IXimJxxktclxnTVe4CdFOsdG1hDQB1Kow0c+jmWcN1XrMbjc0gK5w1jYdZoaSb2Fl0seJZF9yGqbhUom3tTfvNLXdCt9NWlp0KdXYZHMyz2i5CTa2kZC9zCdtj4IZaaWLp8B+aORdcjFhmKgjVV6iftJri+XnZKNNiwbIRu1GcLxoa6WVbty2snia5SN2POe/VryQBayBOpyRvr5I3JO4uvlFvBWIobpkM2TFHbLkZ5K6QGw+AM1cCT5K9QF4ksAQx3VXpIyF7bO8dCs71SdqSGRhLsxJhkhJIKisf8AKv6LCReH5Yf838FzhbjmGrYBI3K/Ygo9PhdPMNNPLRcwp8NDSCG2I5hM2F4m5tg6/muss6fElZmni2vdjdFjFuAHSCzKhwHQ2IStWfZvVt+Etf8A+K6HT1x5OV2PEXI1jwv2o0YvVdXhVJp/ocXqOEa1m8Dj5Fp/VUX4bURm5hkBH9pXfW4gOYXv7xGd2hR6eD9zZH/kOaqlBM5bg1c4AB4INhuCmWOcOCazHAd2j2CyKSD8oWf6CupGLL6lHI720KU1KHDUXQmrwi/w6Lowo4OgXl2GwnkFT9Ob90DD1La/c5rFSStblB0XqPDDzK6G7BoP4VrdgkR5/NLfpsrvgd/FY/AkGMMStxJVvccsYJudbcl1eXhmF25Pusw8MU7RYBXDQZE74Gw9Uww55bOb4TUFoDXJkpZgTYI4/hGC99fdWaTh+GPb6pX8Oy7rtA5PUcMvkEx0xeQ0c0hfadhb4y225XYGUbGkEHUKrjGDwVNu1AdbZbIaRx59zKtdtfHVHC8Ow0MY19ruT3hwIjA6hN0XDdI0WDArjKOBtrNGngkZNFObuUkc223Zz9te6N+UA+ypYtgclQdGOueYC6cREDfIPko6rA2AVw0GOElLcFcn7HDo/s4xB7yA0Nbf4nHl5BdD4I+zV0HemlBP9o/Uphq8byC5IASNxFx+4XbE7Xqt3lhH8l7ZtcsaeJcUhomHvXOtupXIqrGn1Epc42BPyVOuxSWQ3c4uPjqtMbnHdnslTe/skXt6Q2UNFGRcEXRGGiA8kqU7njZrh6IhFVyDk72SJYUx8M7iNTbC1l7jkd4JbbiUnj7FR2KyePsUHhBeRDK5z3bnReXyZRull+JyH83sVUqKyQt+FxKr6W+2NWpSVJDS6sbfVwUSSJ5v/r+qwr+miT6mXwdSbThYfThWcqhjUDsotmcw6IhS4qD8WhWh1JdVqigNlFJrotxjLsYo5wdjdbmvSSztYz3XHyVmPiNzP+oPVOjlFSxfA351O0QekxdkguCrgqAeaZ5BTgXRIvXaqj2qz2qLeVsLvarPanqqPbLImU3k2F3tj1U7U9VTEyz2qm8raWu1PVY7Q9VW7YLBqQOareXtLWcrBeqT65o5qnPjcTd3BVuL2hcvXl0oSnVcYwt2ddA6/jRx+AIdxdD9UVzW7kJdxbihjAcpuUh1ONTSHvOPkFUfKSgcglEu4tjssxIJIHQISIrqEFbI2FLbD2nptKFbpmZVIIyeSI09C48lSkyUXsPk6o/TRtI+EKhh2FO6JipcPPNEmwXRqZSsP4R7LcygYfwD2RCKlAW9rAOSIAHMwph/APZZfhLPyj2RO6xdQgK/4tn5R7LCL2UVlgRpWxqiiSh7N0S9vGiiisopyNHRBcTaOgUUUIgdhxs7RNFOVFE6IE+y0FFFEYBCvF1FEJZi68uKiihDRK49Sh9S89T7rKioiAVfI7XU+5Spisrte8fcqKK0WDqI7q61RRSRTNrFsAWVElho9xhW4GjooogYYYoGDoPZNFAwaaD2UUVoGQXiCssUURoUz0oooiKMLBUUVMJGLqKKK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garra del buen beber </a:t>
            </a:r>
            <a:endParaRPr lang="es-MX" dirty="0"/>
          </a:p>
        </p:txBody>
      </p:sp>
      <p:pic>
        <p:nvPicPr>
          <p:cNvPr id="5" name="4 Marcador de contenido" descr="jar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035" y="1340768"/>
            <a:ext cx="6519325" cy="5141168"/>
          </a:xfrm>
        </p:spPr>
      </p:pic>
      <p:sp>
        <p:nvSpPr>
          <p:cNvPr id="4098" name="AutoShape 2" descr="http://transtornosalimenticiosdacs.files.wordpress.com/2013/11/jar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ata:image/jpeg;base64,/9j/4AAQSkZJRgABAQAAAQABAAD/2wCEAAkGBxISEhUUEhIWFBMVFRQVFxUXFxQUFxgVFxQWGBQUFBQYHCggGBolHBQUITEhJSkrLi4uFx8zODMsNygtLisBCgoKDg0OGxAQGywkICQsLCwsLC0sLCwsLCwsLCwsLCwsLCwsLCwsLCwsLCwsLCwsLCwsLCwsLCwsLCwsLCwsLP/AABEIAMIBAwMBIgACEQEDEQH/xAAcAAACAgMBAQAAAAAAAAAAAAAFBgAEAQMHAgj/xAA9EAABAwIEAwYDBwQBAwUAAAABAAIDBBEFEiExBkFREyJhcYGRMqGxBxRCUsHR8CNi4fEVM3KiFyRDU4L/xAAaAQACAwEBAAAAAAAAAAAAAAACAwABBAUG/8QALhEAAgIBBAEDAwIGAwAAAAAAAAECEQMEEiExEwVBURQiYYGhFSNCUnGRBiQy/9oADAMBAAIRAxEAPwDtiiiiQEYK1SLatciGXRDwooolhECiiihRFFFFCiKLBICB4lxdRwmzpg5wNi1l3EedlCw6okCr+1Skb8IJ9LfWyo/+sVLzjePHun6XUsvazpqwkWk+1Chfa7y2/Vr9PPT9Ey4fjsE4vFKyTn3SCpZKYVUXhkgOy9qyiKKKKFEUUUUIRRRRQtEWFFFCyLBWVhQEiiiyoQwooooQiiiihC2ooomkMFa5FsK1SoZdEPKiwspYRFFFFCjBSpxPxtFTXbGO0ktfowf9x3J8B8lvx7HGCN7g7uR5szuRLd7dQNfUL5zxrHXzPc8uIzG9ug5C/hsnvD9il7sVjyqWRx9kOeOcW1FVcPlFvyg5WD/8jf1ul+RkhGkgt0A/wluGfX8R9UfoHgiw9j/rRUoJGhv4K09O78Tm+RJCoywluug8v3W+vh12t5OH7IaWkHQu9/2RUXZtDjf4kZwYyNcHtkGltAbO8uiD07r7i/8APFMVBTttdoym2hzOHzaptXuSzo2E8RSRjOXOAAuQbutbQkAla5PtVLTowOGovfokaWvlaMoeW+RvyQGuN9db7nYX9kqUV7Er5O8YF9oMM9gTkdpo7Y+RB09U309a12mx6Hn5dfRfLVDMWkEHT6Fdf4F4hMmWGU97dj+vgfFA04lOJ1BRaKWQkWO4W9QAiwsONt1VqcQYywvcnprZVKcY8tlpMtqKizE2E2Ol9idlYiqGO+FwNuhQxywl00Rpo2qLDTfZZTATKwSoSg1UJppLMAbG0i7idyOgQylQSVhlRYCyiKIooooQuLCysJpRgrVKtpWqVBLoh4UUUSwjKSvtH4n+7RiGN39aYhgtuA45QB0JJ35C6Z8ZxOOmhfNIbNY258egHiTYeq+dcfxZ8j5KuY/1HE5G8mflaPG1vZFGO50T8jj9plWKahbA0ElwYzY2yg3JcehI256rkdNh7n8ii+F0stQQ+aVz9bjO5zrX/KPUpno8MN9Gn1AHyWnPnTfHsVpNK4p37inFw489R7KzFg8sZ01HmnuPCnnZnroAvZwHm5wv0uSs3mNngQi1UJeOh2tqhcmGP6LpE2EkfD+n8CGVGGO3O3pb3/2p5i1gQo0WFNzDPt5oxPM2MWaPLfS3PfzVk0buTbfU+6E4o2x/n85q99gvHtK9RMSQedtff/K9SQ3AduNL+trr0Ib3P9tx/PJF8Kpw9traWvb01ui6FtAanZkflI0NvUHZN2ARlr2gE6G7TzQ/FsLORr+bSYz+h9/qjmCML2NePibYkeRsVUuUSKp0dZwapLmtvuAAf3+XzRdKeB1FrA7d35/wJlqJ8kbnAF1mk2HO3JLuhc1yaq+uijFpHC7gbN3c4c7NGpS/EGGNsjCbHqLG19AUvVFTNJKJvxMuRb8uunzQvF6qWXKyNz2WGrAbA31uVg1O3IqHwx0G8axUNcy1hfNc+NtEHZPK54IcR/290W6myCTYVLnjL5szW623sehTRGy1iSAAD6+a58oRgk07ZJONHQcDfeBmtyBY+a0Y1xJTUovNKAfy7uPoEm4bihFrPIvc3G1lvw/g2lnkkmnDnlxvdznW8eeoXRwayM0oLsVsXbLkPGbauN3ZRPDc2UuNrW9CmDAsQEjcv4mjVAcL4PkEPZskaxtyBYbtB08irnDmEdg55OYkXBvY7eO6iyZfIm1wy3toZ1hVZK1osLE36Be3VbAQLrZ5YfImmb1FrdMAVFfkj8kphAqKFYWhlEWqVbVqlQS6IeFFhCOKcVFPA5/4iLN8zslhHP8A7Tsc7aQQMPcjNz0dJ49QBdcmxuXO9rdwNfUn9re6L4zXElxJu5xI9Se8f0QJpzVFgL98WHkLBPjxGwmuaHPhyg0HL+ck+YdRgAafIIJw7Q5WC+/NM9IFgnO2dFRpFtlOOi9fc7/6C3wqwArjyC2DnYe3+f5VGroGnkjz2qpM1W0SL5EbGqfKDYWGyScQgdm87f4XU8Tpc17hJuL0wB8bn5K8b5oLIrQChhIyG343Rnn8QOXz2ajHDNIXzBrLX+IAnQt1Bb48vmqcMZcXAcwC0/3N1b5ajfxTDgT6ePI55s5zjk6t30+Sbly+OF1ZklwEK3CzKySFrLuIvbS/UH3Dm+q2cKYDUhxY6Ms5kuFgLj58jp0R3C8WikkOUDNa172JF9k0uqmtZdxtpzWbFrIz46Acn2AzRfdyC5wt4dd/qrz8bjLDlddxB0HJLFdVuqpgG/CL/wC0VpqUMblK52X1DJvah0D2CGUrmizCTqTY6n3VavpznZYZSRqeqYczYyT1Q+tna+2lzyWRZ1LiT5LtidXzPEhB01sQRp4WRenwepfFmAvm0F+h+iuiSmB/qgF1x8QTbR1GYC2gtpbay1YscZdlt2DMI4bZGxnbNzOtYi/d/wAo+9jMuVtm2GlrABeQ8EW5hUcRY0DUaHchPuMLSIDHY5NATlAcDp4eYVmCqH/Uc8hzhci/6IbNG57x3bMbqsQsLn3I02A8FijPK6VuvYjaL1VXOHeDtzp5Lw/Ey/loBy5lC8QuZADoByWirrhcNG23qh8j3cg2MTK5hAJfr43USw+XKbA3A8FE7fL+39wqOvFYWVhekEGCtUq2rVKgl0Q1PcACTsFyHj/iDtpS1p7kYNh1PM/X2TnxvjYYxzGnYd8jqdm+a4xX1BOY8zulxVjYgXPnnaNwDc/NEcAw8uriOTRf3shFE45i/wAfp/pNfBb7zudzy2/VOyOoB41czoVHBYWRKnYl9mIPOjWq9Bizm/HGfMLBtN7YwsC9kqjS4ix+x/dWy+6tC2jZmVeUr06UDdU6iujG7gFbLSK1TzSxxDQueLsBJ6DmjtRicfj7FbuHZ2S1DW89TbyCGMW5IKUqi2AsP4ImyNfJIG88trk+B6LfBwnS5rySS5htazR8Vxy8/dN2N4U8OcRM5oJ25BLk1E7W82vimZ3OP/lr9Tm73LsC4hCIJiYySORRvCMUM/dcb5Rsg9dS5SA6QLxhkjIpA5sjSeY2uuQ9M5St1f4BtocKelDHd0an0WyUvOg08ShknEoJBsL+YUmx1jmm9w7lbZG9JGiWaqiVxdlJurUVOW947dVZ4bo4pyXPlANtri60Y05rf6bZBYeKXDQSit9E3gPGJhJIABcAaoxwzi4f3Tpl09ks1rgy+R3etYHxW7AaCdjC4Fpc7Xfqix4skfuoiZ0IR5jeN4vzCtBhLbOalTA4ahjszreOqdYa2PLZxstOPHfMlQdgOf8Apmx/2t9E+J3xaFbcTfG9vxajZAampY3c2UdxdrlECfEFBCWFzT3uSSSxpIBPw3JV3FMY7NpDTclLLKh1ibEuKyZlvlaVAt0G/vnSyiVzTv8AFRV4n8k3s+jForatkTC97g1o5k2VLB8ZFQwOaLBwJBvcXG4PQhcsx6pmnqniSRpy7WN2N6NaL76Lu5c+1LarskIW+TpUHEUZkIJGQ2DXA3N/EbqzWV/ddk+PYX+TiBrbwXN6agDQHXdc7u1FvJGaOpLnAAgOGUB1wbm9u9bw5rE9XPa17j/p2+UnQr8dz5A2PU2773G+rjezS7rzsud1ju4T/OQ/Qru8jIpI3Nc1rruu5rgHi4PMHmuT/aPSMjqQxjWszMa5zG6BpJ6bC4sfVO0erjkfjrkBxrkVJO6xv91j7hOP2fU2YF2176+F0kVct3W5N/ZdX+z+iH3dp6has74G4O7DXbMjC3Q1ccgsCD5FrvoUCxrA80je0e4xg6tHwkf3WGo8EhU+BVLJ3xRs1e9oa8NJsA+4fHJ+AHS9uVwlQxqS5Y7JNxfCOrNhAOiKQE2CrMog24BJGXfXQjlcq/Rt7voluO2VBKVqyhXkoQYQ466ojijzsEn8XcROoniOOMSPyB7i64aL7DTc80Kg5OkHuUY2xsjo47XNj6/5XrDoWxTMkbyPPx3S/gOL1FUyV0ZjeIi3ZskebMwO7uYm1jmGo1sDzWIMbPaBkjSx99nD5hw0Ka4ShyKU4zTQ745M9z7X0JFvJA62gcTm2aEyV0faQMcN7fRDsRzdkGAa8ysepjabk/yJiltFurwV8gEjNQd9bWQt2A9k5r5nZQeQ1Tlw+O5l31NwUpcT1r21HZ5c1rWvsAVhhJ+wqfDPUmEtkGaMkBUJqJ7NL3TPQOswZrDRZpnRiRwtmFrm/JLU5N0CKsFG97uYV4YPl1c4380aqqqME9mALc0KxCqs0m9ydApLJK9sSJAiXD3zy2bo1m/mrbZ3xv7NtyB4lXaZ4hgzOHePvdTC4QRmO5190/H9/b4RbVcm7BWSum+N2XpmP0uuhQUwyDcusl3CMOLe+3numCSSzei3wxrZbZbZqeNdQh1ez8Tmd0eCpVOIODtDojmGVQfHZ2q58HcnFMNo51iU3bSdwWF7BE6bCWxx3ebkqxxFQNhkzMFg7X1VP7/dtiVmyNq4gKBgUzfBYVJzxdZSql8svaFaqmeGO7IFrrXyhxa0m1r2HNKVDV1ER1h5nQ3b3jzvzsj1T9ozQ0gU7XHawv73sqtDjUcsd5cocNmu5jwXdlGcI2uTpQ+mzZUqo2GpkfG0OeHHmAtcWZp5hZmg07SPVn06rdSvzLl5JPtnqMUYxh9vQUoajMRm1OnrbkVOI8Lgq8rHZmzNFmPs5wAJvYgbi680tObiw3THWYbJGxpNxccrEj30V44ZI3kh7HB9UxY3yuGcG4h4cqaR7u1idkuQJQD2buYseXquxcGRBtJEP7Gn3Cux0Zylr3iQPF7Foc0gcnA6XVumpmgBrBlLR8AFhYfl/ZbY+o+VqE1T/Y5GKkbJoQRqh0kIB0Nr9FoxvG3R91rL3FrnRVKY9qwEvObb0THqFdRDlkroIVNW2Ow3DtPFEoXWYSOaSZIn9tbtMwGtnfonOnjd2QJ6IscpNtsKDb7Bk2pWMRwiGqYBLGH28w4eLXDVeZJLO6BGaODQEHQo4N2NmuAThtG2nZ2cN2N3P4iTawJLt9PoqlRgnaOzOuSDe+yagxU5cRjvlBBde1gmSyfLFqo9IsQH/wBsWndrvkQvcTA5njZC4sQF3t5bEqnFVlh0cb/osmfNHbyIkqsuxsex1miw380r8ZPYyQSE2Lm29QjMeLhxdG54aWi4JSTxFXGR2uovoVnx4W6fsVGG58mKPFZDbX3TbgXZdsA/VzxZJGH05kfZo0CZqSmEUsRzWOYalN/lqVUFJR6Qd4pwcQgPYO6dwluGLtJBpZrdfVdCqa6ORpY6ztEDbhga67NidknLBb7j0Z1yB8RwieXKGMJbujvDfDRIzS6crJmw+Mgd4aq5GLBNwYoVbDaNlBRMY3KBoteKULXMLRoVviPivNRNy5roqcZRqgKaZzfEKFzXgOdZzTqOo8EbwogNXniuicf6wNso26pf7eQjQkeC4+WGydJB7/kK8XAdkOt9EnRRP6aInjdbJNkYxpJbvYEr1hA3bLuORSpc8hbimIPBRM/YR9FEu18lbjhkUhieWvBsbjxBVymzXaZbuHLqW9VqqHdo67/Uoq+mgLWiN5ue7Y7gr0MslJWuWdLP6bJybgMfCdaS/sgAIgCWk3v5FEK+EwvuPgdseh6Jc4fL4pMjrm58svn4LpHEmFkYeZAAbgO8RY6ELn5MO+bpcVZ0dHl8UIRk+3VMOcCiKSIkgF4PPoiXEdbGYywEF1xp0/l1yzhXEyzUOIv0KY2SFz7k3ubqPWqGLwpc9CM/p/8A2HklLjtHvDcSID2v1yEBzbWIFyBIOjgSAfAhGADpexvs8DcfokKoxAvlc49S245tBsL+lvZMeE421kZbILs/CRu13IhY5JS4bqjkeKTlUUUsSw57pCZOV9Og8vULx2bY9neimI406WwGw0B526X6IcSSk79r4Otp/SXJXkf6FibsycxFytpxd4Fr6KkWEojRYDJJq7ut+abDJlk6ibHo9Pij9xXjxGSQFmUOJ2sCPdNmDuyRta46gC6quhhpWXABdbfml6mxj+qXO2K2wyuDqTtmR6dZk3jVJDPj1W6wZFudz0CEUGA98yOfqVtjxKNx3ROneyyZcZ/cZ5abZ2Y+4tCXcZcI7vOgCZpZxZJXFNW1wyb5tEMtrVDMePcna4oXY6kVDnuAJ8ui2jDJZXAnRjeRRzBaL7tGAGA5vdGpnMDRdtijeb+lLg5s8nsBqZzYhlAsULxmdxcHdESrqd5ObQs5Dmg/3guflLLhL2e6KS90bMJxV+e5dqOSesCxXOdQEgVVEBd4OU9EZ4XmeGZjz2WXUbsS3xM+yUZcnUo6httVO1HXRK1PWHmr0dTyWF+ou6lEekHWP1Gui0YrWCNheBda4qsW2UqJ2ltjZdLHrsVNJ8gOLF+uxF07coBAVWhwSRx7zgG+CtV0xAtGABzPh4LS2V8ha1hIA3I6JSnvlukRx9hlwyhjiFgATzPMoFxJhvfzxga7j9UbimawWBubeaGVGJNLsp080eScXWMPxOrYIZSVFtgomJgFlE9aTGJpnzsV6iJBBUIWQt57Cjp/D0MVVRulc8CaLlzITPXY0x9B2fMM19AuZcEV8sbpGsF2yNs7u39QUwVdNN2EmRjiS0gADmVlnJxltxrvhmWWGLd5HwnaF3hyo1sOtv2XSJcHlZFnDuV7Ln3DGBSxvD52OZbYH6p5xniB3ZZG8xZDLDijKTn2FknPO4+PoVZnEu1HP5qxI/kFawvvfE243VunwoSSH8LeQWB4nJ8C8MMeHNJyBMRJNgLotRUDiRfRGRg7W2yWCt0+GgG7jcpsNLT5G5vUIuP2GKagjj1tcr1U1JAP0V0MVGtkjZudStTjS+DmRk5yuXIt4t2jwTySbNUOa+x0T+9wNx1StxLQgNLhuFlhFKR3NNl42tG3BZLm5TLFUtASBgk0pNgw6801GZsYAee8jm9nAnNhcpcm3FcTIFglRz3PlaSdAblMcoDxolqvjMbrjqkYpNs0QwRljcFwx0oYTI4G2gXvG43BpsL6LXgbyA0k7ohiNQD3RuiTTVt8nj5RcZ0ItRiDg3KN+Y6Kkx7i+7T5pinwe7yTzWqekjh21KZGdrgJP2B0lXpYi6v4ax4Z3AbcgqHbh17NRPCsRcGZbeqvZFqpk2N9FukxcA5ZO6eiP08gtdut0swUMJcS5xcTvdMFDSMY3uPuOiyZfTtyvGyla7LMtVlGqHPrJJPgBt1RmGla4d7VDnUj4i4Rm9joEMPTZY6k+Q1KJIcJe/V7yBzRGAtBysGgQyaolbpJoglbiZYe6TquphwOTpKgoRcuIjV95ZDLd1msIJ9Us4mySecSRkWC0U9cJjaR2vitggeHDs3WG3gk5NPOEuBiSupIPxPmAALgsoUYpubh7qK/Bqvx/sd4sQOoPs2AAM8hPUN0CMQ8N0EH/wAYcep1PzTE/OwEPB/niqzZI/xBdDNl8fCQMcmXNzOT/QHf8lBFfJGBboAFthxd7xdjdFcmFNlJOW3PZKuOcTxMaWQanbRIeab5s14NKsrqMG/yzxi2LOfJa+g+q34Y1rz3tUmtrje5RnBcTGbeyxzUr3M7+XSOGHbFVQ9spwG6BCKioLHg7BFqWcOatFfRNeNQhyO1wcTG6k1M3UNdmPVE21DdrpXpqj7tyuFplxEudnboo87ilRJaXc+FwPLWIPjcLNC7ZVoMXc5lxyQuprjI4Zj3VeXUKUdqF4sE4yslVI1rxlOhXmvaCNdlolowJBY3CzislmHyScbs6MUuKZ6wirjOjQLhVscaDcW35oXwzhsgJcXblNL8PDt9Uyap0mFuhjnYpYRXFriw625q5jDAQCi82BNGoGqBcQzZBYq3FN8DVmjOdxNMXEGUhg5JhoarN3juuX0jyZ7+K6JQxOLQ4clWqxLFVHkM0k8kv8h10WbUobXUbb+CIYe57226IXimJxxktclxnTVe4CdFOsdG1hDQB1Kow0c+jmWcN1XrMbjc0gK5w1jYdZoaSb2Fl0seJZF9yGqbhUom3tTfvNLXdCt9NWlp0KdXYZHMyz2i5CTa2kZC9zCdtj4IZaaWLp8B+aORdcjFhmKgjVV6iftJri+XnZKNNiwbIRu1GcLxoa6WVbty2snia5SN2POe/VryQBayBOpyRvr5I3JO4uvlFvBWIobpkM2TFHbLkZ5K6QGw+AM1cCT5K9QF4ksAQx3VXpIyF7bO8dCs71SdqSGRhLsxJhkhJIKisf8AKv6LCReH5Yf838FzhbjmGrYBI3K/Ygo9PhdPMNNPLRcwp8NDSCG2I5hM2F4m5tg6/muss6fElZmni2vdjdFjFuAHSCzKhwHQ2IStWfZvVt+Etf8A+K6HT1x5OV2PEXI1jwv2o0YvVdXhVJp/ocXqOEa1m8Dj5Fp/VUX4bURm5hkBH9pXfW4gOYXv7xGd2hR6eD9zZH/kOaqlBM5bg1c4AB4INhuCmWOcOCazHAd2j2CyKSD8oWf6CupGLL6lHI720KU1KHDUXQmrwi/w6Lowo4OgXl2GwnkFT9Ob90DD1La/c5rFSStblB0XqPDDzK6G7BoP4VrdgkR5/NLfpsrvgd/FY/AkGMMStxJVvccsYJudbcl1eXhmF25Pusw8MU7RYBXDQZE74Gw9Uww55bOb4TUFoDXJkpZgTYI4/hGC99fdWaTh+GPb6pX8Oy7rtA5PUcMvkEx0xeQ0c0hfadhb4y225XYGUbGkEHUKrjGDwVNu1AdbZbIaRx59zKtdtfHVHC8Ow0MY19ruT3hwIjA6hN0XDdI0WDArjKOBtrNGngkZNFObuUkc223Zz9te6N+UA+ypYtgclQdGOueYC6cREDfIPko6rA2AVw0GOElLcFcn7HDo/s4xB7yA0Nbf4nHl5BdD4I+zV0HemlBP9o/Uphq8byC5IASNxFx+4XbE7Xqt3lhH8l7ZtcsaeJcUhomHvXOtupXIqrGn1Epc42BPyVOuxSWQ3c4uPjqtMbnHdnslTe/skXt6Q2UNFGRcEXRGGiA8kqU7njZrh6IhFVyDk72SJYUx8M7iNTbC1l7jkd4JbbiUnj7FR2KyePsUHhBeRDK5z3bnReXyZRull+JyH83sVUqKyQt+FxKr6W+2NWpSVJDS6sbfVwUSSJ5v/r+qwr+miT6mXwdSbThYfThWcqhjUDsotmcw6IhS4qD8WhWh1JdVqigNlFJrotxjLsYo5wdjdbmvSSztYz3XHyVmPiNzP+oPVOjlFSxfA351O0QekxdkguCrgqAeaZ5BTgXRIvXaqj2qz2qLeVsLvarPanqqPbLImU3k2F3tj1U7U9VTEyz2qm8raWu1PVY7Q9VW7YLBqQOareXtLWcrBeqT65o5qnPjcTd3BVuL2hcvXl0oSnVcYwt2ddA6/jRx+AIdxdD9UVzW7kJdxbihjAcpuUh1ONTSHvOPkFUfKSgcglEu4tjssxIJIHQISIrqEFbI2FLbD2nptKFbpmZVIIyeSI09C48lSkyUXsPk6o/TRtI+EKhh2FO6JipcPPNEmwXRqZSsP4R7LcygYfwD2RCKlAW9rAOSIAHMwph/APZZfhLPyj2RO6xdQgK/4tn5R7LCL2UVlgRpWxqiiSh7N0S9vGiiisopyNHRBcTaOgUUUIgdhxs7RNFOVFE6IE+y0FFFEYBCvF1FEJZi68uKiihDRK49Sh9S89T7rKioiAVfI7XU+5Spisrte8fcqKK0WDqI7q61RRSRTNrFsAWVElho9xhW4GjooogYYYoGDoPZNFAwaaD2UUVoGQXiCssUURoUz0oooiKMLBUUVMJGLqKKK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4" name="Picture 2" descr="http://3.bp.blogspot.com/-ql4se2KRJ80/UB8JMlR99kI/AAAAAAAAA5I/bGW7qUyLS9s/s1600/verduras-organ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80320" cy="2808312"/>
          </a:xfrm>
          <a:prstGeom prst="rect">
            <a:avLst/>
          </a:prstGeom>
          <a:noFill/>
        </p:spPr>
      </p:pic>
      <p:pic>
        <p:nvPicPr>
          <p:cNvPr id="3076" name="Picture 4" descr="http://3.bp.blogspot.com/-BnuFEvtetVY/UUpWX8CMywI/AAAAAAAAVcA/Vh5-LlqpouQ/s1600/gondola_verdura_legumes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808312" cy="2664296"/>
          </a:xfrm>
          <a:prstGeom prst="rect">
            <a:avLst/>
          </a:prstGeom>
          <a:noFill/>
        </p:spPr>
      </p:pic>
      <p:pic>
        <p:nvPicPr>
          <p:cNvPr id="3078" name="Picture 6" descr="http://supermercadoscolonial.com/wp-content/uploads/verdu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952328" cy="2592288"/>
          </a:xfrm>
          <a:prstGeom prst="rect">
            <a:avLst/>
          </a:prstGeom>
          <a:noFill/>
        </p:spPr>
      </p:pic>
      <p:pic>
        <p:nvPicPr>
          <p:cNvPr id="3080" name="Picture 8" descr="http://3.bp.blogspot.com/-9DjAGeR5W7E/UWRc8e94DQI/AAAAAAAAG3s/qxMEQ09WC20/s1600/fotos-de-verduras-bien-saludab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5158880" cy="2592288"/>
          </a:xfrm>
          <a:prstGeom prst="rect">
            <a:avLst/>
          </a:prstGeom>
          <a:noFill/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384376" cy="1143000"/>
          </a:xfrm>
        </p:spPr>
        <p:txBody>
          <a:bodyPr/>
          <a:lstStyle/>
          <a:p>
            <a:r>
              <a:rPr lang="es-MX" dirty="0" smtClean="0"/>
              <a:t>Verduras</a:t>
            </a:r>
            <a:endParaRPr lang="es-MX" dirty="0"/>
          </a:p>
        </p:txBody>
      </p:sp>
      <p:pic>
        <p:nvPicPr>
          <p:cNvPr id="3082" name="Picture 10" descr="http://www.casualfruit.com/wp/wp-content/uploads/2012/04/verdur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12776"/>
            <a:ext cx="237626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0"/>
            <a:ext cx="3312368" cy="1008112"/>
          </a:xfrm>
        </p:spPr>
        <p:txBody>
          <a:bodyPr/>
          <a:lstStyle/>
          <a:p>
            <a:r>
              <a:rPr lang="es-MX" dirty="0" smtClean="0"/>
              <a:t>Frutas</a:t>
            </a:r>
            <a:endParaRPr lang="es-MX" dirty="0"/>
          </a:p>
        </p:txBody>
      </p:sp>
      <p:pic>
        <p:nvPicPr>
          <p:cNvPr id="15" name="14 Marcador de contenido" descr="kiw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16216" y="2996952"/>
            <a:ext cx="2254002" cy="1728192"/>
          </a:xfrm>
          <a:blipFill>
            <a:blip r:embed="rId2" cstate="print"/>
            <a:tile tx="0" ty="0" sx="100000" sy="100000" flip="none" algn="tl"/>
          </a:blipFill>
        </p:spPr>
      </p:pic>
      <p:sp>
        <p:nvSpPr>
          <p:cNvPr id="9218" name="AutoShape 2" descr="data:image/jpeg;base64,/9j/4AAQSkZJRgABAQAAAQABAAD/2wCEAAkGBxISEhUUEhIWFBMVFRQVFxUXFxQUFxgVFxQWGBQUFBQYHCggGBolHBQUITEhJSkrLi4uFx8zODMsNygtLisBCgoKDg0OGxAQGywkICQsLCwsLC0sLCwsLCwsLCwsLCwsLCwsLCwsLCwsLCwsLCwsLCwsLCwsLCwsLCwsLCwsLP/AABEIAMIBAwMBIgACEQEDEQH/xAAcAAACAgMBAQAAAAAAAAAAAAAFBgAEAQMHAgj/xAA9EAABAwIEAwYDBwQBAwUAAAABAAIDBBEFEiExBkFREyJhcYGRMqGxBxRCUsHR8CNi4fEVM3KiFyRDU4L/xAAaAQACAwEBAAAAAAAAAAAAAAACAwABBAUG/8QALhEAAgIBBAEDAwIGAwAAAAAAAAECEQMEEiExEwVBURQiYYGhFSNCUnGRBiQy/9oADAMBAAIRAxEAPwDtiiiiQEYK1SLatciGXRDwooolhECiiihRFFFFCiKLBICB4lxdRwmzpg5wNi1l3EedlCw6okCr+1Skb8IJ9LfWyo/+sVLzjePHun6XUsvazpqwkWk+1Chfa7y2/Vr9PPT9Ey4fjsE4vFKyTn3SCpZKYVUXhkgOy9qyiKKKKFEUUUUIRRRRQtEWFFFCyLBWVhQEiiiyoQwooooQiiiihC2ooomkMFa5FsK1SoZdEPKiwspYRFFFFCjBSpxPxtFTXbGO0ktfowf9x3J8B8lvx7HGCN7g7uR5szuRLd7dQNfUL5zxrHXzPc8uIzG9ug5C/hsnvD9il7sVjyqWRx9kOeOcW1FVcPlFvyg5WD/8jf1ul+RkhGkgt0A/wluGfX8R9UfoHgiw9j/rRUoJGhv4K09O78Tm+RJCoywluug8v3W+vh12t5OH7IaWkHQu9/2RUXZtDjf4kZwYyNcHtkGltAbO8uiD07r7i/8APFMVBTttdoym2hzOHzaptXuSzo2E8RSRjOXOAAuQbutbQkAla5PtVLTowOGovfokaWvlaMoeW+RvyQGuN9db7nYX9kqUV7Er5O8YF9oMM9gTkdpo7Y+RB09U309a12mx6Hn5dfRfLVDMWkEHT6Fdf4F4hMmWGU97dj+vgfFA04lOJ1BRaKWQkWO4W9QAiwsONt1VqcQYywvcnprZVKcY8tlpMtqKizE2E2Ol9idlYiqGO+FwNuhQxywl00Rpo2qLDTfZZTATKwSoSg1UJppLMAbG0i7idyOgQylQSVhlRYCyiKIooooQuLCysJpRgrVKtpWqVBLoh4UUUSwjKSvtH4n+7RiGN39aYhgtuA45QB0JJ35C6Z8ZxOOmhfNIbNY258egHiTYeq+dcfxZ8j5KuY/1HE5G8mflaPG1vZFGO50T8jj9plWKahbA0ElwYzY2yg3JcehI256rkdNh7n8ii+F0stQQ+aVz9bjO5zrX/KPUpno8MN9Gn1AHyWnPnTfHsVpNK4p37inFw489R7KzFg8sZ01HmnuPCnnZnroAvZwHm5wv0uSs3mNngQi1UJeOh2tqhcmGP6LpE2EkfD+n8CGVGGO3O3pb3/2p5i1gQo0WFNzDPt5oxPM2MWaPLfS3PfzVk0buTbfU+6E4o2x/n85q99gvHtK9RMSQedtff/K9SQ3AduNL+trr0Ib3P9tx/PJF8Kpw9traWvb01ui6FtAanZkflI0NvUHZN2ARlr2gE6G7TzQ/FsLORr+bSYz+h9/qjmCML2NePibYkeRsVUuUSKp0dZwapLmtvuAAf3+XzRdKeB1FrA7d35/wJlqJ8kbnAF1mk2HO3JLuhc1yaq+uijFpHC7gbN3c4c7NGpS/EGGNsjCbHqLG19AUvVFTNJKJvxMuRb8uunzQvF6qWXKyNz2WGrAbA31uVg1O3IqHwx0G8axUNcy1hfNc+NtEHZPK54IcR/290W6myCTYVLnjL5szW623sehTRGy1iSAAD6+a58oRgk07ZJONHQcDfeBmtyBY+a0Y1xJTUovNKAfy7uPoEm4bihFrPIvc3G1lvw/g2lnkkmnDnlxvdznW8eeoXRwayM0oLsVsXbLkPGbauN3ZRPDc2UuNrW9CmDAsQEjcv4mjVAcL4PkEPZskaxtyBYbtB08irnDmEdg55OYkXBvY7eO6iyZfIm1wy3toZ1hVZK1osLE36Be3VbAQLrZ5YfImmb1FrdMAVFfkj8kphAqKFYWhlEWqVbVqlQS6IeFFhCOKcVFPA5/4iLN8zslhHP8A7Tsc7aQQMPcjNz0dJ49QBdcmxuXO9rdwNfUn9re6L4zXElxJu5xI9Se8f0QJpzVFgL98WHkLBPjxGwmuaHPhyg0HL+ck+YdRgAafIIJw7Q5WC+/NM9IFgnO2dFRpFtlOOi9fc7/6C3wqwArjyC2DnYe3+f5VGroGnkjz2qpM1W0SL5EbGqfKDYWGyScQgdm87f4XU8Tpc17hJuL0wB8bn5K8b5oLIrQChhIyG343Rnn8QOXz2ajHDNIXzBrLX+IAnQt1Bb48vmqcMZcXAcwC0/3N1b5ajfxTDgT6ePI55s5zjk6t30+Sbly+OF1ZklwEK3CzKySFrLuIvbS/UH3Dm+q2cKYDUhxY6Ms5kuFgLj58jp0R3C8WikkOUDNa172JF9k0uqmtZdxtpzWbFrIz46Acn2AzRfdyC5wt4dd/qrz8bjLDlddxB0HJLFdVuqpgG/CL/wC0VpqUMblK52X1DJvah0D2CGUrmizCTqTY6n3VavpznZYZSRqeqYczYyT1Q+tna+2lzyWRZ1LiT5LtidXzPEhB01sQRp4WRenwepfFmAvm0F+h+iuiSmB/qgF1x8QTbR1GYC2gtpbay1YscZdlt2DMI4bZGxnbNzOtYi/d/wAo+9jMuVtm2GlrABeQ8EW5hUcRY0DUaHchPuMLSIDHY5NATlAcDp4eYVmCqH/Uc8hzhci/6IbNG57x3bMbqsQsLn3I02A8FijPK6VuvYjaL1VXOHeDtzp5Lw/Ey/loBy5lC8QuZADoByWirrhcNG23qh8j3cg2MTK5hAJfr43USw+XKbA3A8FE7fL+39wqOvFYWVhekEGCtUq2rVKgl0Q1PcACTsFyHj/iDtpS1p7kYNh1PM/X2TnxvjYYxzGnYd8jqdm+a4xX1BOY8zulxVjYgXPnnaNwDc/NEcAw8uriOTRf3shFE45i/wAfp/pNfBb7zudzy2/VOyOoB41czoVHBYWRKnYl9mIPOjWq9Bizm/HGfMLBtN7YwsC9kqjS4ix+x/dWy+6tC2jZmVeUr06UDdU6iujG7gFbLSK1TzSxxDQueLsBJ6DmjtRicfj7FbuHZ2S1DW89TbyCGMW5IKUqi2AsP4ImyNfJIG88trk+B6LfBwnS5rySS5htazR8Vxy8/dN2N4U8OcRM5oJ25BLk1E7W82vimZ3OP/lr9Tm73LsC4hCIJiYySORRvCMUM/dcb5Rsg9dS5SA6QLxhkjIpA5sjSeY2uuQ9M5St1f4BtocKelDHd0an0WyUvOg08ShknEoJBsL+YUmx1jmm9w7lbZG9JGiWaqiVxdlJurUVOW947dVZ4bo4pyXPlANtri60Y05rf6bZBYeKXDQSit9E3gPGJhJIABcAaoxwzi4f3Tpl09ks1rgy+R3etYHxW7AaCdjC4Fpc7Xfqix4skfuoiZ0IR5jeN4vzCtBhLbOalTA4ahjszreOqdYa2PLZxstOPHfMlQdgOf8Apmx/2t9E+J3xaFbcTfG9vxajZAampY3c2UdxdrlECfEFBCWFzT3uSSSxpIBPw3JV3FMY7NpDTclLLKh1ibEuKyZlvlaVAt0G/vnSyiVzTv8AFRV4n8k3s+jForatkTC97g1o5k2VLB8ZFQwOaLBwJBvcXG4PQhcsx6pmnqniSRpy7WN2N6NaL76Lu5c+1LarskIW+TpUHEUZkIJGQ2DXA3N/EbqzWV/ddk+PYX+TiBrbwXN6agDQHXdc7u1FvJGaOpLnAAgOGUB1wbm9u9bw5rE9XPa17j/p2+UnQr8dz5A2PU2773G+rjezS7rzsud1ju4T/OQ/Qru8jIpI3Nc1rruu5rgHi4PMHmuT/aPSMjqQxjWszMa5zG6BpJ6bC4sfVO0erjkfjrkBxrkVJO6xv91j7hOP2fU2YF2176+F0kVct3W5N/ZdX+z+iH3dp6has74G4O7DXbMjC3Q1ccgsCD5FrvoUCxrA80je0e4xg6tHwkf3WGo8EhU+BVLJ3xRs1e9oa8NJsA+4fHJ+AHS9uVwlQxqS5Y7JNxfCOrNhAOiKQE2CrMog24BJGXfXQjlcq/Rt7voluO2VBKVqyhXkoQYQ466ojijzsEn8XcROoniOOMSPyB7i64aL7DTc80Kg5OkHuUY2xsjo47XNj6/5XrDoWxTMkbyPPx3S/gOL1FUyV0ZjeIi3ZskebMwO7uYm1jmGo1sDzWIMbPaBkjSx99nD5hw0Ka4ShyKU4zTQ745M9z7X0JFvJA62gcTm2aEyV0faQMcN7fRDsRzdkGAa8ysepjabk/yJiltFurwV8gEjNQd9bWQt2A9k5r5nZQeQ1Tlw+O5l31NwUpcT1r21HZ5c1rWvsAVhhJ+wqfDPUmEtkGaMkBUJqJ7NL3TPQOswZrDRZpnRiRwtmFrm/JLU5N0CKsFG97uYV4YPl1c4380aqqqME9mALc0KxCqs0m9ydApLJK9sSJAiXD3zy2bo1m/mrbZ3xv7NtyB4lXaZ4hgzOHePvdTC4QRmO5190/H9/b4RbVcm7BWSum+N2XpmP0uuhQUwyDcusl3CMOLe+3numCSSzei3wxrZbZbZqeNdQh1ez8Tmd0eCpVOIODtDojmGVQfHZ2q58HcnFMNo51iU3bSdwWF7BE6bCWxx3ebkqxxFQNhkzMFg7X1VP7/dtiVmyNq4gKBgUzfBYVJzxdZSql8svaFaqmeGO7IFrrXyhxa0m1r2HNKVDV1ER1h5nQ3b3jzvzsj1T9ozQ0gU7XHawv73sqtDjUcsd5cocNmu5jwXdlGcI2uTpQ+mzZUqo2GpkfG0OeHHmAtcWZp5hZmg07SPVn06rdSvzLl5JPtnqMUYxh9vQUoajMRm1OnrbkVOI8Lgq8rHZmzNFmPs5wAJvYgbi680tObiw3THWYbJGxpNxccrEj30V44ZI3kh7HB9UxY3yuGcG4h4cqaR7u1idkuQJQD2buYseXquxcGRBtJEP7Gn3Cux0Zylr3iQPF7Foc0gcnA6XVumpmgBrBlLR8AFhYfl/ZbY+o+VqE1T/Y5GKkbJoQRqh0kIB0Nr9FoxvG3R91rL3FrnRVKY9qwEvObb0THqFdRDlkroIVNW2Ow3DtPFEoXWYSOaSZIn9tbtMwGtnfonOnjd2QJ6IscpNtsKDb7Bk2pWMRwiGqYBLGH28w4eLXDVeZJLO6BGaODQEHQo4N2NmuAThtG2nZ2cN2N3P4iTawJLt9PoqlRgnaOzOuSDe+yagxU5cRjvlBBde1gmSyfLFqo9IsQH/wBsWndrvkQvcTA5njZC4sQF3t5bEqnFVlh0cb/osmfNHbyIkqsuxsex1miw380r8ZPYyQSE2Lm29QjMeLhxdG54aWi4JSTxFXGR2uovoVnx4W6fsVGG58mKPFZDbX3TbgXZdsA/VzxZJGH05kfZo0CZqSmEUsRzWOYalN/lqVUFJR6Qd4pwcQgPYO6dwluGLtJBpZrdfVdCqa6ORpY6ztEDbhga67NidknLBb7j0Z1yB8RwieXKGMJbujvDfDRIzS6crJmw+Mgd4aq5GLBNwYoVbDaNlBRMY3KBoteKULXMLRoVviPivNRNy5roqcZRqgKaZzfEKFzXgOdZzTqOo8EbwogNXniuicf6wNso26pf7eQjQkeC4+WGydJB7/kK8XAdkOt9EnRRP6aInjdbJNkYxpJbvYEr1hA3bLuORSpc8hbimIPBRM/YR9FEu18lbjhkUhieWvBsbjxBVymzXaZbuHLqW9VqqHdo67/Uoq+mgLWiN5ue7Y7gr0MslJWuWdLP6bJybgMfCdaS/sgAIgCWk3v5FEK+EwvuPgdseh6Jc4fL4pMjrm58svn4LpHEmFkYeZAAbgO8RY6ELn5MO+bpcVZ0dHl8UIRk+3VMOcCiKSIkgF4PPoiXEdbGYywEF1xp0/l1yzhXEyzUOIv0KY2SFz7k3ubqPWqGLwpc9CM/p/8A2HklLjtHvDcSID2v1yEBzbWIFyBIOjgSAfAhGADpexvs8DcfokKoxAvlc49S245tBsL+lvZMeE421kZbILs/CRu13IhY5JS4bqjkeKTlUUUsSw57pCZOV9Og8vULx2bY9neimI406WwGw0B526X6IcSSk79r4Otp/SXJXkf6FibsycxFytpxd4Fr6KkWEojRYDJJq7ut+abDJlk6ibHo9Pij9xXjxGSQFmUOJ2sCPdNmDuyRta46gC6quhhpWXABdbfml6mxj+qXO2K2wyuDqTtmR6dZk3jVJDPj1W6wZFudz0CEUGA98yOfqVtjxKNx3ROneyyZcZ/cZ5abZ2Y+4tCXcZcI7vOgCZpZxZJXFNW1wyb5tEMtrVDMePcna4oXY6kVDnuAJ8ui2jDJZXAnRjeRRzBaL7tGAGA5vdGpnMDRdtijeb+lLg5s8nsBqZzYhlAsULxmdxcHdESrqd5ObQs5Dmg/3guflLLhL2e6KS90bMJxV+e5dqOSesCxXOdQEgVVEBd4OU9EZ4XmeGZjz2WXUbsS3xM+yUZcnUo6httVO1HXRK1PWHmr0dTyWF+ou6lEekHWP1Gui0YrWCNheBda4qsW2UqJ2ltjZdLHrsVNJ8gOLF+uxF07coBAVWhwSRx7zgG+CtV0xAtGABzPh4LS2V8ha1hIA3I6JSnvlukRx9hlwyhjiFgATzPMoFxJhvfzxga7j9UbimawWBubeaGVGJNLsp080eScXWMPxOrYIZSVFtgomJgFlE9aTGJpnzsV6iJBBUIWQt57Cjp/D0MVVRulc8CaLlzITPXY0x9B2fMM19AuZcEV8sbpGsF2yNs7u39QUwVdNN2EmRjiS0gADmVlnJxltxrvhmWWGLd5HwnaF3hyo1sOtv2XSJcHlZFnDuV7Ln3DGBSxvD52OZbYH6p5xniB3ZZG8xZDLDijKTn2FknPO4+PoVZnEu1HP5qxI/kFawvvfE243VunwoSSH8LeQWB4nJ8C8MMeHNJyBMRJNgLotRUDiRfRGRg7W2yWCt0+GgG7jcpsNLT5G5vUIuP2GKagjj1tcr1U1JAP0V0MVGtkjZudStTjS+DmRk5yuXIt4t2jwTySbNUOa+x0T+9wNx1StxLQgNLhuFlhFKR3NNl42tG3BZLm5TLFUtASBgk0pNgw6801GZsYAee8jm9nAnNhcpcm3FcTIFglRz3PlaSdAblMcoDxolqvjMbrjqkYpNs0QwRljcFwx0oYTI4G2gXvG43BpsL6LXgbyA0k7ohiNQD3RuiTTVt8nj5RcZ0ItRiDg3KN+Y6Kkx7i+7T5pinwe7yTzWqekjh21KZGdrgJP2B0lXpYi6v4ax4Z3AbcgqHbh17NRPCsRcGZbeqvZFqpk2N9FukxcA5ZO6eiP08gtdut0swUMJcS5xcTvdMFDSMY3uPuOiyZfTtyvGyla7LMtVlGqHPrJJPgBt1RmGla4d7VDnUj4i4Rm9joEMPTZY6k+Q1KJIcJe/V7yBzRGAtBysGgQyaolbpJoglbiZYe6TquphwOTpKgoRcuIjV95ZDLd1msIJ9Us4mySecSRkWC0U9cJjaR2vitggeHDs3WG3gk5NPOEuBiSupIPxPmAALgsoUYpubh7qK/Bqvx/sd4sQOoPs2AAM8hPUN0CMQ8N0EH/wAYcep1PzTE/OwEPB/niqzZI/xBdDNl8fCQMcmXNzOT/QHf8lBFfJGBboAFthxd7xdjdFcmFNlJOW3PZKuOcTxMaWQanbRIeab5s14NKsrqMG/yzxi2LOfJa+g+q34Y1rz3tUmtrje5RnBcTGbeyxzUr3M7+XSOGHbFVQ9spwG6BCKioLHg7BFqWcOatFfRNeNQhyO1wcTG6k1M3UNdmPVE21DdrpXpqj7tyuFplxEudnboo87ilRJaXc+FwPLWIPjcLNC7ZVoMXc5lxyQuprjI4Zj3VeXUKUdqF4sE4yslVI1rxlOhXmvaCNdlolowJBY3CzislmHyScbs6MUuKZ6wirjOjQLhVscaDcW35oXwzhsgJcXblNL8PDt9Uyap0mFuhjnYpYRXFriw625q5jDAQCi82BNGoGqBcQzZBYq3FN8DVmjOdxNMXEGUhg5JhoarN3juuX0jyZ7+K6JQxOLQ4clWqxLFVHkM0k8kv8h10WbUobXUbb+CIYe57226IXimJxxktclxnTVe4CdFOsdG1hDQB1Kow0c+jmWcN1XrMbjc0gK5w1jYdZoaSb2Fl0seJZF9yGqbhUom3tTfvNLXdCt9NWlp0KdXYZHMyz2i5CTa2kZC9zCdtj4IZaaWLp8B+aORdcjFhmKgjVV6iftJri+XnZKNNiwbIRu1GcLxoa6WVbty2snia5SN2POe/VryQBayBOpyRvr5I3JO4uvlFvBWIobpkM2TFHbLkZ5K6QGw+AM1cCT5K9QF4ksAQx3VXpIyF7bO8dCs71SdqSGRhLsxJhkhJIKisf8AKv6LCReH5Yf838FzhbjmGrYBI3K/Ygo9PhdPMNNPLRcwp8NDSCG2I5hM2F4m5tg6/muss6fElZmni2vdjdFjFuAHSCzKhwHQ2IStWfZvVt+Etf8A+K6HT1x5OV2PEXI1jwv2o0YvVdXhVJp/ocXqOEa1m8Dj5Fp/VUX4bURm5hkBH9pXfW4gOYXv7xGd2hR6eD9zZH/kOaqlBM5bg1c4AB4INhuCmWOcOCazHAd2j2CyKSD8oWf6CupGLL6lHI720KU1KHDUXQmrwi/w6Lowo4OgXl2GwnkFT9Ob90DD1La/c5rFSStblB0XqPDDzK6G7BoP4VrdgkR5/NLfpsrvgd/FY/AkGMMStxJVvccsYJudbcl1eXhmF25Pusw8MU7RYBXDQZE74Gw9Uww55bOb4TUFoDXJkpZgTYI4/hGC99fdWaTh+GPb6pX8Oy7rtA5PUcMvkEx0xeQ0c0hfadhb4y225XYGUbGkEHUKrjGDwVNu1AdbZbIaRx59zKtdtfHVHC8Ow0MY19ruT3hwIjA6hN0XDdI0WDArjKOBtrNGngkZNFObuUkc223Zz9te6N+UA+ypYtgclQdGOueYC6cREDfIPko6rA2AVw0GOElLcFcn7HDo/s4xB7yA0Nbf4nHl5BdD4I+zV0HemlBP9o/Uphq8byC5IASNxFx+4XbE7Xqt3lhH8l7ZtcsaeJcUhomHvXOtupXIqrGn1Epc42BPyVOuxSWQ3c4uPjqtMbnHdnslTe/skXt6Q2UNFGRcEXRGGiA8kqU7njZrh6IhFVyDk72SJYUx8M7iNTbC1l7jkd4JbbiUnj7FR2KyePsUHhBeRDK5z3bnReXyZRull+JyH83sVUqKyQt+FxKr6W+2NWpSVJDS6sbfVwUSSJ5v/r+qwr+miT6mXwdSbThYfThWcqhjUDsotmcw6IhS4qD8WhWh1JdVqigNlFJrotxjLsYo5wdjdbmvSSztYz3XHyVmPiNzP+oPVOjlFSxfA351O0QekxdkguCrgqAeaZ5BTgXRIvXaqj2qz2qLeVsLvarPanqqPbLImU3k2F3tj1U7U9VTEyz2qm8raWu1PVY7Q9VW7YLBqQOareXtLWcrBeqT65o5qnPjcTd3BVuL2hcvXl0oSnVcYwt2ddA6/jRx+AIdxdD9UVzW7kJdxbihjAcpuUh1ONTSHvOPkFUfKSgcglEu4tjssxIJIHQISIrqEFbI2FLbD2nptKFbpmZVIIyeSI09C48lSkyUXsPk6o/TRtI+EKhh2FO6JipcPPNEmwXRqZSsP4R7LcygYfwD2RCKlAW9rAOSIAHMwph/APZZfhLPyj2RO6xdQgK/4tn5R7LCL2UVlgRpWxqiiSh7N0S9vGiiisopyNHRBcTaOgUUUIgdhxs7RNFOVFE6IE+y0FFFEYBCvF1FEJZi68uKiihDRK49Sh9S89T7rKioiAVfI7XU+5Spisrte8fcqKK0WDqI7q61RRSRTNrFsAWVElho9xhW4GjooogYYYoGDoPZNFAwaaD2UUVoGQXiCssUURoUz0oooiKMLBUUVMJGLqKKK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0" name="Picture 2" descr="http://www.mujerhoy.com/pic.aspx?w=651&amp;h=366&amp;img=frutas_sanas6004602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2592288" cy="3744416"/>
          </a:xfrm>
          <a:prstGeom prst="rect">
            <a:avLst/>
          </a:prstGeom>
          <a:noFill/>
        </p:spPr>
      </p:pic>
      <p:sp>
        <p:nvSpPr>
          <p:cNvPr id="2054" name="AutoShape 6" descr="https://encrypted-tbn3.gstatic.com/images?q=tbn:ANd9GcS4y6u1exQkfGxcnXGFxk0Fa4QAkLQ9_K-QA6wlATBm4WMJIyi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6" name="Picture 8" descr="Resultado de imagen para frut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2438400" cy="1876425"/>
          </a:xfrm>
          <a:prstGeom prst="rect">
            <a:avLst/>
          </a:prstGeom>
          <a:noFill/>
        </p:spPr>
      </p:pic>
      <p:pic>
        <p:nvPicPr>
          <p:cNvPr id="2058" name="Picture 10" descr="Resultado de imagen para frut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268760"/>
            <a:ext cx="2466975" cy="1440160"/>
          </a:xfrm>
          <a:prstGeom prst="rect">
            <a:avLst/>
          </a:prstGeom>
          <a:noFill/>
        </p:spPr>
      </p:pic>
      <p:pic>
        <p:nvPicPr>
          <p:cNvPr id="2060" name="Picture 12" descr="Resultado de imagen para frut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268760"/>
            <a:ext cx="2232248" cy="1512168"/>
          </a:xfrm>
          <a:prstGeom prst="rect">
            <a:avLst/>
          </a:prstGeom>
          <a:noFill/>
        </p:spPr>
      </p:pic>
      <p:pic>
        <p:nvPicPr>
          <p:cNvPr id="2062" name="Picture 14" descr="Resultado de imagen para frut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914899"/>
            <a:ext cx="2352675" cy="1943101"/>
          </a:xfrm>
          <a:prstGeom prst="rect">
            <a:avLst/>
          </a:prstGeom>
          <a:noFill/>
        </p:spPr>
      </p:pic>
      <p:sp>
        <p:nvSpPr>
          <p:cNvPr id="2064" name="AutoShape 16" descr="Resultado de imagen para frut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6" name="AutoShape 18" descr="https://encrypted-tbn1.gstatic.com/images?q=tbn:ANd9GcR3qKOufTQR262-KhW_Va_MxfpT9eK1HLJR_WcXlA-pAb8h90Qy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8" name="AutoShape 20" descr="Resultado de imagen para frut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15 Imagen" descr="manzan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5057775"/>
            <a:ext cx="2543175" cy="1800225"/>
          </a:xfrm>
          <a:prstGeom prst="rect">
            <a:avLst/>
          </a:prstGeom>
        </p:spPr>
      </p:pic>
      <p:pic>
        <p:nvPicPr>
          <p:cNvPr id="17" name="16 Imagen" descr="imagedurazn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2924944"/>
            <a:ext cx="2466975" cy="1847850"/>
          </a:xfrm>
          <a:prstGeom prst="rect">
            <a:avLst/>
          </a:prstGeom>
        </p:spPr>
      </p:pic>
      <p:pic>
        <p:nvPicPr>
          <p:cNvPr id="18" name="17 Imagen" descr="banan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44207" y="0"/>
            <a:ext cx="2376265" cy="101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Elaborado por: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4400" dirty="0" smtClean="0"/>
              <a:t>Aurora Herrera Anaya </a:t>
            </a:r>
            <a:endParaRPr lang="es-MX" sz="4400" dirty="0"/>
          </a:p>
        </p:txBody>
      </p:sp>
      <p:pic>
        <p:nvPicPr>
          <p:cNvPr id="5" name="4 Imagen" descr="r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708920"/>
            <a:ext cx="4320480" cy="30217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94</Words>
  <Application>Microsoft Office PowerPoint</Application>
  <PresentationFormat>Presentación en pantalla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Hábitos alimenticios </vt:lpstr>
      <vt:lpstr>8 malos hábitos alimenticios que enferman </vt:lpstr>
      <vt:lpstr>Hábitos alimenticios buenos</vt:lpstr>
      <vt:lpstr>El plato del buen comer</vt:lpstr>
      <vt:lpstr>La garra del buen beber </vt:lpstr>
      <vt:lpstr>Verduras</vt:lpstr>
      <vt:lpstr>Frutas</vt:lpstr>
      <vt:lpstr>Elaborado por: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Hábitos alimenticios</dc:title>
  <dc:creator>EZ10</dc:creator>
  <cp:lastModifiedBy>EZ10</cp:lastModifiedBy>
  <cp:revision>2</cp:revision>
  <dcterms:created xsi:type="dcterms:W3CDTF">2015-05-12T14:06:28Z</dcterms:created>
  <dcterms:modified xsi:type="dcterms:W3CDTF">2015-05-19T15:03:16Z</dcterms:modified>
</cp:coreProperties>
</file>